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46"/>
  </p:notesMasterIdLst>
  <p:handoutMasterIdLst>
    <p:handoutMasterId r:id="rId47"/>
  </p:handoutMasterIdLst>
  <p:sldIdLst>
    <p:sldId id="274" r:id="rId3"/>
    <p:sldId id="276" r:id="rId4"/>
    <p:sldId id="493" r:id="rId5"/>
    <p:sldId id="495" r:id="rId6"/>
    <p:sldId id="598" r:id="rId7"/>
    <p:sldId id="599" r:id="rId8"/>
    <p:sldId id="574" r:id="rId9"/>
    <p:sldId id="575" r:id="rId10"/>
    <p:sldId id="579" r:id="rId11"/>
    <p:sldId id="531" r:id="rId12"/>
    <p:sldId id="561" r:id="rId13"/>
    <p:sldId id="590" r:id="rId14"/>
    <p:sldId id="591" r:id="rId15"/>
    <p:sldId id="592" r:id="rId16"/>
    <p:sldId id="593" r:id="rId17"/>
    <p:sldId id="594" r:id="rId18"/>
    <p:sldId id="504" r:id="rId19"/>
    <p:sldId id="505" r:id="rId20"/>
    <p:sldId id="532" r:id="rId21"/>
    <p:sldId id="582" r:id="rId22"/>
    <p:sldId id="585" r:id="rId23"/>
    <p:sldId id="580" r:id="rId24"/>
    <p:sldId id="583" r:id="rId25"/>
    <p:sldId id="557" r:id="rId26"/>
    <p:sldId id="554" r:id="rId27"/>
    <p:sldId id="565" r:id="rId28"/>
    <p:sldId id="566" r:id="rId29"/>
    <p:sldId id="595" r:id="rId30"/>
    <p:sldId id="596" r:id="rId31"/>
    <p:sldId id="600" r:id="rId32"/>
    <p:sldId id="601" r:id="rId33"/>
    <p:sldId id="602" r:id="rId34"/>
    <p:sldId id="604" r:id="rId35"/>
    <p:sldId id="508" r:id="rId36"/>
    <p:sldId id="572" r:id="rId37"/>
    <p:sldId id="573" r:id="rId38"/>
    <p:sldId id="586" r:id="rId39"/>
    <p:sldId id="587" r:id="rId40"/>
    <p:sldId id="588" r:id="rId41"/>
    <p:sldId id="589" r:id="rId42"/>
    <p:sldId id="581" r:id="rId43"/>
    <p:sldId id="489" r:id="rId44"/>
    <p:sldId id="289" r:id="rId4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1881E6-67DB-466F-A02A-7E62422EA6CB}">
          <p14:sldIdLst>
            <p14:sldId id="274"/>
            <p14:sldId id="276"/>
          </p14:sldIdLst>
        </p14:section>
        <p14:section name="Arduino IDE" id="{994214D3-51A9-43F0-8F40-057E3807A4AD}">
          <p14:sldIdLst>
            <p14:sldId id="493"/>
            <p14:sldId id="495"/>
            <p14:sldId id="598"/>
            <p14:sldId id="599"/>
            <p14:sldId id="574"/>
            <p14:sldId id="575"/>
          </p14:sldIdLst>
        </p14:section>
        <p14:section name="Sketch" id="{23002F7A-10FB-49B2-8C30-DC5CAAB9AC44}">
          <p14:sldIdLst>
            <p14:sldId id="579"/>
            <p14:sldId id="531"/>
            <p14:sldId id="561"/>
            <p14:sldId id="590"/>
            <p14:sldId id="591"/>
            <p14:sldId id="592"/>
            <p14:sldId id="593"/>
            <p14:sldId id="594"/>
          </p14:sldIdLst>
        </p14:section>
        <p14:section name="Basic Functions" id="{28FE5AE5-BB2B-48CD-AD19-CD840C2F4B12}">
          <p14:sldIdLst>
            <p14:sldId id="504"/>
            <p14:sldId id="505"/>
            <p14:sldId id="532"/>
            <p14:sldId id="582"/>
            <p14:sldId id="585"/>
            <p14:sldId id="580"/>
            <p14:sldId id="583"/>
          </p14:sldIdLst>
        </p14:section>
        <p14:section name="Debugging and Serial Communication" id="{617CB441-0653-40DA-A8EA-D5BB5F9DEA6D}">
          <p14:sldIdLst>
            <p14:sldId id="557"/>
            <p14:sldId id="554"/>
            <p14:sldId id="565"/>
            <p14:sldId id="566"/>
            <p14:sldId id="595"/>
          </p14:sldIdLst>
        </p14:section>
        <p14:section name="thinkercad.com" id="{3544E416-F085-445C-9624-B9C1373E220B}">
          <p14:sldIdLst>
            <p14:sldId id="596"/>
            <p14:sldId id="600"/>
            <p14:sldId id="601"/>
            <p14:sldId id="602"/>
            <p14:sldId id="604"/>
          </p14:sldIdLst>
        </p14:section>
        <p14:section name="Examples" id="{71C9D501-409E-478C-BEB8-86BC5333C8AE}">
          <p14:sldIdLst>
            <p14:sldId id="508"/>
            <p14:sldId id="572"/>
            <p14:sldId id="573"/>
            <p14:sldId id="586"/>
            <p14:sldId id="587"/>
            <p14:sldId id="588"/>
            <p14:sldId id="589"/>
          </p14:sldIdLst>
        </p14:section>
        <p14:section name="Conclusion" id="{FFFCC2C4-DE29-4D01-B650-CA5525E0F783}">
          <p14:sldIdLst>
            <p14:sldId id="581"/>
            <p14:sldId id="489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4193A1"/>
    <a:srgbClr val="FFFEFF"/>
    <a:srgbClr val="A3ABBC"/>
    <a:srgbClr val="32737E"/>
    <a:srgbClr val="38808C"/>
    <a:srgbClr val="000000"/>
    <a:srgbClr val="6999A3"/>
    <a:srgbClr val="5E919B"/>
    <a:srgbClr val="A6C4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D78749-F67D-402A-9D86-758D7F04E712}" v="2792" dt="2021-06-03T10:32:17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533" autoAdjust="0"/>
  </p:normalViewPr>
  <p:slideViewPr>
    <p:cSldViewPr>
      <p:cViewPr varScale="1">
        <p:scale>
          <a:sx n="67" d="100"/>
          <a:sy n="67" d="100"/>
        </p:scale>
        <p:origin x="594" y="4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154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lyana" userId="bbfe6e8ac4d3f487" providerId="LiveId" clId="{FBD78749-F67D-402A-9D86-758D7F04E712}"/>
    <pc:docChg chg="undo custSel addSld delSld modSld addSection delSection modSection">
      <pc:chgData name="Dilyana" userId="bbfe6e8ac4d3f487" providerId="LiveId" clId="{FBD78749-F67D-402A-9D86-758D7F04E712}" dt="2021-06-03T10:32:17.911" v="4463" actId="6549"/>
      <pc:docMkLst>
        <pc:docMk/>
      </pc:docMkLst>
      <pc:sldChg chg="addSp delSp modSp mod">
        <pc:chgData name="Dilyana" userId="bbfe6e8ac4d3f487" providerId="LiveId" clId="{FBD78749-F67D-402A-9D86-758D7F04E712}" dt="2021-05-31T13:23:38.949" v="2917" actId="1076"/>
        <pc:sldMkLst>
          <pc:docMk/>
          <pc:sldMk cId="2945068143" sldId="274"/>
        </pc:sldMkLst>
        <pc:spChg chg="mod">
          <ac:chgData name="Dilyana" userId="bbfe6e8ac4d3f487" providerId="LiveId" clId="{FBD78749-F67D-402A-9D86-758D7F04E712}" dt="2021-05-31T07:29:06.176" v="31" actId="20577"/>
          <ac:spMkLst>
            <pc:docMk/>
            <pc:sldMk cId="2945068143" sldId="274"/>
            <ac:spMk id="2" creationId="{37F91798-9AD5-4209-8887-958029548481}"/>
          </ac:spMkLst>
        </pc:spChg>
        <pc:spChg chg="mod">
          <ac:chgData name="Dilyana" userId="bbfe6e8ac4d3f487" providerId="LiveId" clId="{FBD78749-F67D-402A-9D86-758D7F04E712}" dt="2021-05-31T10:10:24.843" v="1292" actId="20577"/>
          <ac:spMkLst>
            <pc:docMk/>
            <pc:sldMk cId="2945068143" sldId="274"/>
            <ac:spMk id="3" creationId="{A004DC04-DA2A-41C0-8578-4B8D2F08EA7D}"/>
          </ac:spMkLst>
        </pc:spChg>
        <pc:picChg chg="del">
          <ac:chgData name="Dilyana" userId="bbfe6e8ac4d3f487" providerId="LiveId" clId="{FBD78749-F67D-402A-9D86-758D7F04E712}" dt="2021-05-31T07:29:11.297" v="32" actId="478"/>
          <ac:picMkLst>
            <pc:docMk/>
            <pc:sldMk cId="2945068143" sldId="274"/>
            <ac:picMk id="1028" creationId="{4C2E4C77-59E8-4981-92C7-FB4A0E7CA503}"/>
          </ac:picMkLst>
        </pc:picChg>
        <pc:picChg chg="add mod">
          <ac:chgData name="Dilyana" userId="bbfe6e8ac4d3f487" providerId="LiveId" clId="{FBD78749-F67D-402A-9D86-758D7F04E712}" dt="2021-05-31T13:23:38.949" v="2917" actId="1076"/>
          <ac:picMkLst>
            <pc:docMk/>
            <pc:sldMk cId="2945068143" sldId="274"/>
            <ac:picMk id="10242" creationId="{27466725-48BE-430A-9FE5-0DEC27CF47E4}"/>
          </ac:picMkLst>
        </pc:picChg>
      </pc:sldChg>
      <pc:sldChg chg="delSp modSp mod modAnim">
        <pc:chgData name="Dilyana" userId="bbfe6e8ac4d3f487" providerId="LiveId" clId="{FBD78749-F67D-402A-9D86-758D7F04E712}" dt="2021-06-03T10:18:43.614" v="4398" actId="20577"/>
        <pc:sldMkLst>
          <pc:docMk/>
          <pc:sldMk cId="2977869978" sldId="276"/>
        </pc:sldMkLst>
        <pc:spChg chg="mod">
          <ac:chgData name="Dilyana" userId="bbfe6e8ac4d3f487" providerId="LiveId" clId="{FBD78749-F67D-402A-9D86-758D7F04E712}" dt="2021-06-03T10:18:43.614" v="4398" actId="20577"/>
          <ac:spMkLst>
            <pc:docMk/>
            <pc:sldMk cId="2977869978" sldId="276"/>
            <ac:spMk id="444419" creationId="{00000000-0000-0000-0000-000000000000}"/>
          </ac:spMkLst>
        </pc:spChg>
        <pc:picChg chg="del">
          <ac:chgData name="Dilyana" userId="bbfe6e8ac4d3f487" providerId="LiveId" clId="{FBD78749-F67D-402A-9D86-758D7F04E712}" dt="2021-05-31T07:34:03.133" v="203" actId="478"/>
          <ac:picMkLst>
            <pc:docMk/>
            <pc:sldMk cId="2977869978" sldId="276"/>
            <ac:picMk id="5" creationId="{CB03D930-4F18-47AA-925E-B2FD203EAD72}"/>
          </ac:picMkLst>
        </pc:picChg>
      </pc:sldChg>
      <pc:sldChg chg="addSp delSp modSp mod">
        <pc:chgData name="Dilyana" userId="bbfe6e8ac4d3f487" providerId="LiveId" clId="{FBD78749-F67D-402A-9D86-758D7F04E712}" dt="2021-05-31T10:13:46.370" v="1303" actId="1076"/>
        <pc:sldMkLst>
          <pc:docMk/>
          <pc:sldMk cId="3201198369" sldId="493"/>
        </pc:sldMkLst>
        <pc:spChg chg="mod">
          <ac:chgData name="Dilyana" userId="bbfe6e8ac4d3f487" providerId="LiveId" clId="{FBD78749-F67D-402A-9D86-758D7F04E712}" dt="2021-05-31T07:34:24.975" v="222" actId="20577"/>
          <ac:spMkLst>
            <pc:docMk/>
            <pc:sldMk cId="3201198369" sldId="493"/>
            <ac:spMk id="5" creationId="{F2C252BD-94CF-4AF9-A25C-30CBC320170D}"/>
          </ac:spMkLst>
        </pc:spChg>
        <pc:spChg chg="add mod">
          <ac:chgData name="Dilyana" userId="bbfe6e8ac4d3f487" providerId="LiveId" clId="{FBD78749-F67D-402A-9D86-758D7F04E712}" dt="2021-05-31T10:10:03.600" v="1290" actId="20577"/>
          <ac:spMkLst>
            <pc:docMk/>
            <pc:sldMk cId="3201198369" sldId="493"/>
            <ac:spMk id="9" creationId="{C07E6F46-852D-4C5E-8E7B-3F5F9DF2DF58}"/>
          </ac:spMkLst>
        </pc:spChg>
        <pc:picChg chg="del">
          <ac:chgData name="Dilyana" userId="bbfe6e8ac4d3f487" providerId="LiveId" clId="{FBD78749-F67D-402A-9D86-758D7F04E712}" dt="2021-05-31T07:34:13.142" v="205" actId="478"/>
          <ac:picMkLst>
            <pc:docMk/>
            <pc:sldMk cId="3201198369" sldId="493"/>
            <ac:picMk id="4" creationId="{E6A563B6-0205-48E7-A2C4-BF01D089E07D}"/>
          </ac:picMkLst>
        </pc:picChg>
        <pc:picChg chg="add del mod">
          <ac:chgData name="Dilyana" userId="bbfe6e8ac4d3f487" providerId="LiveId" clId="{FBD78749-F67D-402A-9D86-758D7F04E712}" dt="2021-05-31T07:38:20.460" v="236" actId="478"/>
          <ac:picMkLst>
            <pc:docMk/>
            <pc:sldMk cId="3201198369" sldId="493"/>
            <ac:picMk id="1026" creationId="{4FA5DF4C-E43D-4547-8833-C0BC20ABBE82}"/>
          </ac:picMkLst>
        </pc:picChg>
        <pc:picChg chg="add del mod">
          <ac:chgData name="Dilyana" userId="bbfe6e8ac4d3f487" providerId="LiveId" clId="{FBD78749-F67D-402A-9D86-758D7F04E712}" dt="2021-05-31T07:38:50.223" v="242"/>
          <ac:picMkLst>
            <pc:docMk/>
            <pc:sldMk cId="3201198369" sldId="493"/>
            <ac:picMk id="1028" creationId="{AD3301E2-2805-46A9-AC8F-18CF0ADF8643}"/>
          </ac:picMkLst>
        </pc:picChg>
        <pc:picChg chg="add del">
          <ac:chgData name="Dilyana" userId="bbfe6e8ac4d3f487" providerId="LiveId" clId="{FBD78749-F67D-402A-9D86-758D7F04E712}" dt="2021-05-31T07:38:45.235" v="240"/>
          <ac:picMkLst>
            <pc:docMk/>
            <pc:sldMk cId="3201198369" sldId="493"/>
            <ac:picMk id="1030" creationId="{3A511CD3-9B7B-42FE-93B0-9255105A6BCF}"/>
          </ac:picMkLst>
        </pc:picChg>
        <pc:picChg chg="add del mod">
          <ac:chgData name="Dilyana" userId="bbfe6e8ac4d3f487" providerId="LiveId" clId="{FBD78749-F67D-402A-9D86-758D7F04E712}" dt="2021-05-31T10:13:09.136" v="1293" actId="478"/>
          <ac:picMkLst>
            <pc:docMk/>
            <pc:sldMk cId="3201198369" sldId="493"/>
            <ac:picMk id="1032" creationId="{A8FE4C24-3DCD-43F9-842C-314DE91D0D7F}"/>
          </ac:picMkLst>
        </pc:picChg>
        <pc:picChg chg="add del mod">
          <ac:chgData name="Dilyana" userId="bbfe6e8ac4d3f487" providerId="LiveId" clId="{FBD78749-F67D-402A-9D86-758D7F04E712}" dt="2021-05-31T07:42:11.958" v="270" actId="478"/>
          <ac:picMkLst>
            <pc:docMk/>
            <pc:sldMk cId="3201198369" sldId="493"/>
            <ac:picMk id="1034" creationId="{A628CD02-AA8C-4C23-8587-1E02E921ABDB}"/>
          </ac:picMkLst>
        </pc:picChg>
        <pc:picChg chg="add mod">
          <ac:chgData name="Dilyana" userId="bbfe6e8ac4d3f487" providerId="LiveId" clId="{FBD78749-F67D-402A-9D86-758D7F04E712}" dt="2021-05-31T10:13:46.370" v="1303" actId="1076"/>
          <ac:picMkLst>
            <pc:docMk/>
            <pc:sldMk cId="3201198369" sldId="493"/>
            <ac:picMk id="1036" creationId="{D0E8F6C8-A9C5-48D6-AFE4-B3AEDAB11386}"/>
          </ac:picMkLst>
        </pc:picChg>
      </pc:sldChg>
      <pc:sldChg chg="addSp delSp modSp mod modAnim">
        <pc:chgData name="Dilyana" userId="bbfe6e8ac4d3f487" providerId="LiveId" clId="{FBD78749-F67D-402A-9D86-758D7F04E712}" dt="2021-06-03T10:19:28.526" v="4403"/>
        <pc:sldMkLst>
          <pc:docMk/>
          <pc:sldMk cId="540943509" sldId="495"/>
        </pc:sldMkLst>
        <pc:spChg chg="mod">
          <ac:chgData name="Dilyana" userId="bbfe6e8ac4d3f487" providerId="LiveId" clId="{FBD78749-F67D-402A-9D86-758D7F04E712}" dt="2021-05-31T07:42:24.051" v="281" actId="20577"/>
          <ac:spMkLst>
            <pc:docMk/>
            <pc:sldMk cId="540943509" sldId="495"/>
            <ac:spMk id="4" creationId="{00000000-0000-0000-0000-000000000000}"/>
          </ac:spMkLst>
        </pc:spChg>
        <pc:spChg chg="mod">
          <ac:chgData name="Dilyana" userId="bbfe6e8ac4d3f487" providerId="LiveId" clId="{FBD78749-F67D-402A-9D86-758D7F04E712}" dt="2021-05-31T10:08:31.659" v="1238" actId="113"/>
          <ac:spMkLst>
            <pc:docMk/>
            <pc:sldMk cId="540943509" sldId="495"/>
            <ac:spMk id="5" creationId="{00000000-0000-0000-0000-000000000000}"/>
          </ac:spMkLst>
        </pc:spChg>
        <pc:picChg chg="del">
          <ac:chgData name="Dilyana" userId="bbfe6e8ac4d3f487" providerId="LiveId" clId="{FBD78749-F67D-402A-9D86-758D7F04E712}" dt="2021-05-31T07:43:19.178" v="289" actId="478"/>
          <ac:picMkLst>
            <pc:docMk/>
            <pc:sldMk cId="540943509" sldId="495"/>
            <ac:picMk id="3" creationId="{25DE57D1-AC20-4587-A89A-5C8511D7910B}"/>
          </ac:picMkLst>
        </pc:picChg>
        <pc:picChg chg="add mod">
          <ac:chgData name="Dilyana" userId="bbfe6e8ac4d3f487" providerId="LiveId" clId="{FBD78749-F67D-402A-9D86-758D7F04E712}" dt="2021-05-31T10:08:01.028" v="1234" actId="1076"/>
          <ac:picMkLst>
            <pc:docMk/>
            <pc:sldMk cId="540943509" sldId="495"/>
            <ac:picMk id="6" creationId="{311CDC83-E07D-4C07-944B-A7DFFB31EA17}"/>
          </ac:picMkLst>
        </pc:picChg>
        <pc:picChg chg="add mod">
          <ac:chgData name="Dilyana" userId="bbfe6e8ac4d3f487" providerId="LiveId" clId="{FBD78749-F67D-402A-9D86-758D7F04E712}" dt="2021-05-31T10:08:09.449" v="1237" actId="1076"/>
          <ac:picMkLst>
            <pc:docMk/>
            <pc:sldMk cId="540943509" sldId="495"/>
            <ac:picMk id="8" creationId="{5AC2A53B-D4C0-47B5-89FA-168E8D7E2781}"/>
          </ac:picMkLst>
        </pc:picChg>
        <pc:picChg chg="add mod">
          <ac:chgData name="Dilyana" userId="bbfe6e8ac4d3f487" providerId="LiveId" clId="{FBD78749-F67D-402A-9D86-758D7F04E712}" dt="2021-05-31T10:07:40.663" v="1229" actId="14100"/>
          <ac:picMkLst>
            <pc:docMk/>
            <pc:sldMk cId="540943509" sldId="495"/>
            <ac:picMk id="9" creationId="{C40C4BF9-4D61-4B17-930F-84372E5551C1}"/>
          </ac:picMkLst>
        </pc:picChg>
        <pc:picChg chg="add del mod">
          <ac:chgData name="Dilyana" userId="bbfe6e8ac4d3f487" providerId="LiveId" clId="{FBD78749-F67D-402A-9D86-758D7F04E712}" dt="2021-05-31T08:50:20.859" v="610" actId="21"/>
          <ac:picMkLst>
            <pc:docMk/>
            <pc:sldMk cId="540943509" sldId="495"/>
            <ac:picMk id="2050" creationId="{48F3C85C-B721-4B4C-B16B-99BB7C7D7924}"/>
          </ac:picMkLst>
        </pc:picChg>
      </pc:sldChg>
      <pc:sldChg chg="addSp delSp modSp mod">
        <pc:chgData name="Dilyana" userId="bbfe6e8ac4d3f487" providerId="LiveId" clId="{FBD78749-F67D-402A-9D86-758D7F04E712}" dt="2021-05-31T12:33:58.617" v="2035" actId="20577"/>
        <pc:sldMkLst>
          <pc:docMk/>
          <pc:sldMk cId="1879347094" sldId="504"/>
        </pc:sldMkLst>
        <pc:spChg chg="mod">
          <ac:chgData name="Dilyana" userId="bbfe6e8ac4d3f487" providerId="LiveId" clId="{FBD78749-F67D-402A-9D86-758D7F04E712}" dt="2021-05-31T10:56:51.325" v="1316" actId="6549"/>
          <ac:spMkLst>
            <pc:docMk/>
            <pc:sldMk cId="1879347094" sldId="504"/>
            <ac:spMk id="2" creationId="{96F78281-F0CC-4D96-9D70-27876AA26320}"/>
          </ac:spMkLst>
        </pc:spChg>
        <pc:spChg chg="mod">
          <ac:chgData name="Dilyana" userId="bbfe6e8ac4d3f487" providerId="LiveId" clId="{FBD78749-F67D-402A-9D86-758D7F04E712}" dt="2021-05-31T12:33:58.617" v="2035" actId="20577"/>
          <ac:spMkLst>
            <pc:docMk/>
            <pc:sldMk cId="1879347094" sldId="504"/>
            <ac:spMk id="4" creationId="{F407FD78-0C5F-4E79-940D-1DA4B351E159}"/>
          </ac:spMkLst>
        </pc:spChg>
        <pc:picChg chg="del">
          <ac:chgData name="Dilyana" userId="bbfe6e8ac4d3f487" providerId="LiveId" clId="{FBD78749-F67D-402A-9D86-758D7F04E712}" dt="2021-05-31T10:56:53.128" v="1317" actId="478"/>
          <ac:picMkLst>
            <pc:docMk/>
            <pc:sldMk cId="1879347094" sldId="504"/>
            <ac:picMk id="6" creationId="{4BD1A294-C14E-4367-BB47-07913F2A8619}"/>
          </ac:picMkLst>
        </pc:picChg>
        <pc:picChg chg="add mod">
          <ac:chgData name="Dilyana" userId="bbfe6e8ac4d3f487" providerId="LiveId" clId="{FBD78749-F67D-402A-9D86-758D7F04E712}" dt="2021-05-31T10:57:22.405" v="1321" actId="1076"/>
          <ac:picMkLst>
            <pc:docMk/>
            <pc:sldMk cId="1879347094" sldId="504"/>
            <ac:picMk id="7170" creationId="{51B6D8DB-CD45-4D93-B204-34F5FE19F477}"/>
          </ac:picMkLst>
        </pc:picChg>
      </pc:sldChg>
      <pc:sldChg chg="addSp delSp modSp mod modAnim">
        <pc:chgData name="Dilyana" userId="bbfe6e8ac4d3f487" providerId="LiveId" clId="{FBD78749-F67D-402A-9D86-758D7F04E712}" dt="2021-06-03T10:28:50.847" v="4435"/>
        <pc:sldMkLst>
          <pc:docMk/>
          <pc:sldMk cId="3321120278" sldId="505"/>
        </pc:sldMkLst>
        <pc:spChg chg="mod">
          <ac:chgData name="Dilyana" userId="bbfe6e8ac4d3f487" providerId="LiveId" clId="{FBD78749-F67D-402A-9D86-758D7F04E712}" dt="2021-05-31T10:57:42.872" v="1326" actId="20577"/>
          <ac:spMkLst>
            <pc:docMk/>
            <pc:sldMk cId="3321120278" sldId="505"/>
            <ac:spMk id="4" creationId="{00000000-0000-0000-0000-000000000000}"/>
          </ac:spMkLst>
        </pc:spChg>
        <pc:spChg chg="mod">
          <ac:chgData name="Dilyana" userId="bbfe6e8ac4d3f487" providerId="LiveId" clId="{FBD78749-F67D-402A-9D86-758D7F04E712}" dt="2021-06-03T10:26:20.175" v="4420" actId="113"/>
          <ac:spMkLst>
            <pc:docMk/>
            <pc:sldMk cId="3321120278" sldId="505"/>
            <ac:spMk id="5" creationId="{00000000-0000-0000-0000-000000000000}"/>
          </ac:spMkLst>
        </pc:spChg>
        <pc:picChg chg="del">
          <ac:chgData name="Dilyana" userId="bbfe6e8ac4d3f487" providerId="LiveId" clId="{FBD78749-F67D-402A-9D86-758D7F04E712}" dt="2021-05-31T11:01:50.180" v="1408" actId="478"/>
          <ac:picMkLst>
            <pc:docMk/>
            <pc:sldMk cId="3321120278" sldId="505"/>
            <ac:picMk id="2" creationId="{EFCD64AA-3F30-4FCD-8E75-835245AD9DA9}"/>
          </ac:picMkLst>
        </pc:picChg>
        <pc:picChg chg="add del mod">
          <ac:chgData name="Dilyana" userId="bbfe6e8ac4d3f487" providerId="LiveId" clId="{FBD78749-F67D-402A-9D86-758D7F04E712}" dt="2021-06-03T10:25:52.403" v="4416" actId="14100"/>
          <ac:picMkLst>
            <pc:docMk/>
            <pc:sldMk cId="3321120278" sldId="505"/>
            <ac:picMk id="6" creationId="{61811103-C35D-4316-A9BD-559F6771CE27}"/>
          </ac:picMkLst>
        </pc:picChg>
        <pc:picChg chg="add mod">
          <ac:chgData name="Dilyana" userId="bbfe6e8ac4d3f487" providerId="LiveId" clId="{FBD78749-F67D-402A-9D86-758D7F04E712}" dt="2021-06-03T10:25:55.538" v="4417" actId="1076"/>
          <ac:picMkLst>
            <pc:docMk/>
            <pc:sldMk cId="3321120278" sldId="505"/>
            <ac:picMk id="14338" creationId="{D3A558ED-4613-4D46-A921-590D24446A2C}"/>
          </ac:picMkLst>
        </pc:picChg>
        <pc:picChg chg="add mod">
          <ac:chgData name="Dilyana" userId="bbfe6e8ac4d3f487" providerId="LiveId" clId="{FBD78749-F67D-402A-9D86-758D7F04E712}" dt="2021-06-03T10:28:37.472" v="4433" actId="1076"/>
          <ac:picMkLst>
            <pc:docMk/>
            <pc:sldMk cId="3321120278" sldId="505"/>
            <ac:picMk id="14340" creationId="{AAA2A33B-5C1E-429A-889D-ACB6B589C86D}"/>
          </ac:picMkLst>
        </pc:picChg>
      </pc:sldChg>
      <pc:sldChg chg="addSp delSp modSp mod">
        <pc:chgData name="Dilyana" userId="bbfe6e8ac4d3f487" providerId="LiveId" clId="{FBD78749-F67D-402A-9D86-758D7F04E712}" dt="2021-06-03T10:02:50.883" v="4131" actId="1076"/>
        <pc:sldMkLst>
          <pc:docMk/>
          <pc:sldMk cId="3688974096" sldId="508"/>
        </pc:sldMkLst>
        <pc:spChg chg="mod">
          <ac:chgData name="Dilyana" userId="bbfe6e8ac4d3f487" providerId="LiveId" clId="{FBD78749-F67D-402A-9D86-758D7F04E712}" dt="2021-05-31T13:17:25.184" v="2901" actId="6549"/>
          <ac:spMkLst>
            <pc:docMk/>
            <pc:sldMk cId="3688974096" sldId="508"/>
            <ac:spMk id="6" creationId="{FF1EC793-3046-4EBC-8E8E-97AE9013B3FA}"/>
          </ac:spMkLst>
        </pc:spChg>
        <pc:picChg chg="add mod">
          <ac:chgData name="Dilyana" userId="bbfe6e8ac4d3f487" providerId="LiveId" clId="{FBD78749-F67D-402A-9D86-758D7F04E712}" dt="2021-06-03T10:02:50.883" v="4131" actId="1076"/>
          <ac:picMkLst>
            <pc:docMk/>
            <pc:sldMk cId="3688974096" sldId="508"/>
            <ac:picMk id="10242" creationId="{9521DBFF-983C-4441-8355-2B6E161D6EF3}"/>
          </ac:picMkLst>
        </pc:picChg>
        <pc:picChg chg="del">
          <ac:chgData name="Dilyana" userId="bbfe6e8ac4d3f487" providerId="LiveId" clId="{FBD78749-F67D-402A-9D86-758D7F04E712}" dt="2021-05-31T13:17:21.745" v="2900" actId="478"/>
          <ac:picMkLst>
            <pc:docMk/>
            <pc:sldMk cId="3688974096" sldId="508"/>
            <ac:picMk id="13314" creationId="{34781785-9A09-44FA-901B-E4EC54602135}"/>
          </ac:picMkLst>
        </pc:picChg>
      </pc:sldChg>
      <pc:sldChg chg="del">
        <pc:chgData name="Dilyana" userId="bbfe6e8ac4d3f487" providerId="LiveId" clId="{FBD78749-F67D-402A-9D86-758D7F04E712}" dt="2021-05-31T13:17:38.489" v="2903" actId="47"/>
        <pc:sldMkLst>
          <pc:docMk/>
          <pc:sldMk cId="2352267963" sldId="509"/>
        </pc:sldMkLst>
      </pc:sldChg>
      <pc:sldChg chg="modSp modAnim">
        <pc:chgData name="Dilyana" userId="bbfe6e8ac4d3f487" providerId="LiveId" clId="{FBD78749-F67D-402A-9D86-758D7F04E712}" dt="2021-06-03T10:32:17.911" v="4463" actId="6549"/>
        <pc:sldMkLst>
          <pc:docMk/>
          <pc:sldMk cId="512185473" sldId="510"/>
        </pc:sldMkLst>
        <pc:spChg chg="mod">
          <ac:chgData name="Dilyana" userId="bbfe6e8ac4d3f487" providerId="LiveId" clId="{FBD78749-F67D-402A-9D86-758D7F04E712}" dt="2021-06-03T10:32:17.911" v="4463" actId="6549"/>
          <ac:spMkLst>
            <pc:docMk/>
            <pc:sldMk cId="512185473" sldId="510"/>
            <ac:spMk id="15" creationId="{B96A0DF8-27E7-4DC8-BBE3-7238AAAEB845}"/>
          </ac:spMkLst>
        </pc:spChg>
      </pc:sldChg>
      <pc:sldChg chg="addSp delSp modSp mod modAnim">
        <pc:chgData name="Dilyana" userId="bbfe6e8ac4d3f487" providerId="LiveId" clId="{FBD78749-F67D-402A-9D86-758D7F04E712}" dt="2021-05-31T12:17:27.148" v="1944" actId="1076"/>
        <pc:sldMkLst>
          <pc:docMk/>
          <pc:sldMk cId="731418274" sldId="531"/>
        </pc:sldMkLst>
        <pc:spChg chg="mod">
          <ac:chgData name="Dilyana" userId="bbfe6e8ac4d3f487" providerId="LiveId" clId="{FBD78749-F67D-402A-9D86-758D7F04E712}" dt="2021-05-31T08:37:37.196" v="380" actId="20577"/>
          <ac:spMkLst>
            <pc:docMk/>
            <pc:sldMk cId="731418274" sldId="531"/>
            <ac:spMk id="4" creationId="{00000000-0000-0000-0000-000000000000}"/>
          </ac:spMkLst>
        </pc:spChg>
        <pc:spChg chg="mod">
          <ac:chgData name="Dilyana" userId="bbfe6e8ac4d3f487" providerId="LiveId" clId="{FBD78749-F67D-402A-9D86-758D7F04E712}" dt="2021-05-31T11:14:37.951" v="1522" actId="20577"/>
          <ac:spMkLst>
            <pc:docMk/>
            <pc:sldMk cId="731418274" sldId="531"/>
            <ac:spMk id="5" creationId="{00000000-0000-0000-0000-000000000000}"/>
          </ac:spMkLst>
        </pc:spChg>
        <pc:picChg chg="add mod">
          <ac:chgData name="Dilyana" userId="bbfe6e8ac4d3f487" providerId="LiveId" clId="{FBD78749-F67D-402A-9D86-758D7F04E712}" dt="2021-05-31T08:58:08.052" v="682" actId="1076"/>
          <ac:picMkLst>
            <pc:docMk/>
            <pc:sldMk cId="731418274" sldId="531"/>
            <ac:picMk id="6" creationId="{0905AA3A-AA3D-4C8F-8AE2-C8FAE918D214}"/>
          </ac:picMkLst>
        </pc:picChg>
        <pc:picChg chg="add mod">
          <ac:chgData name="Dilyana" userId="bbfe6e8ac4d3f487" providerId="LiveId" clId="{FBD78749-F67D-402A-9D86-758D7F04E712}" dt="2021-05-31T12:17:27.148" v="1944" actId="1076"/>
          <ac:picMkLst>
            <pc:docMk/>
            <pc:sldMk cId="731418274" sldId="531"/>
            <ac:picMk id="8" creationId="{7762012E-C285-4D10-BE31-91E1560C59CB}"/>
          </ac:picMkLst>
        </pc:picChg>
        <pc:picChg chg="add del mod">
          <ac:chgData name="Dilyana" userId="bbfe6e8ac4d3f487" providerId="LiveId" clId="{FBD78749-F67D-402A-9D86-758D7F04E712}" dt="2021-05-31T08:50:40.665" v="613" actId="478"/>
          <ac:picMkLst>
            <pc:docMk/>
            <pc:sldMk cId="731418274" sldId="531"/>
            <ac:picMk id="9" creationId="{0FD0BD59-5607-4EB0-9199-F66FF61E9DD7}"/>
          </ac:picMkLst>
        </pc:picChg>
        <pc:picChg chg="add del mod">
          <ac:chgData name="Dilyana" userId="bbfe6e8ac4d3f487" providerId="LiveId" clId="{FBD78749-F67D-402A-9D86-758D7F04E712}" dt="2021-05-31T12:17:19.768" v="1943"/>
          <ac:picMkLst>
            <pc:docMk/>
            <pc:sldMk cId="731418274" sldId="531"/>
            <ac:picMk id="10" creationId="{F3011F6F-8704-4E68-BEA9-2A72ACF9BA34}"/>
          </ac:picMkLst>
        </pc:picChg>
        <pc:picChg chg="del">
          <ac:chgData name="Dilyana" userId="bbfe6e8ac4d3f487" providerId="LiveId" clId="{FBD78749-F67D-402A-9D86-758D7F04E712}" dt="2021-05-31T08:00:37.160" v="333" actId="478"/>
          <ac:picMkLst>
            <pc:docMk/>
            <pc:sldMk cId="731418274" sldId="531"/>
            <ac:picMk id="20482" creationId="{CCB95A84-6CB2-4480-9580-C3E2246A6342}"/>
          </ac:picMkLst>
        </pc:picChg>
      </pc:sldChg>
      <pc:sldChg chg="delSp modSp mod modAnim">
        <pc:chgData name="Dilyana" userId="bbfe6e8ac4d3f487" providerId="LiveId" clId="{FBD78749-F67D-402A-9D86-758D7F04E712}" dt="2021-06-03T10:29:25.896" v="4436"/>
        <pc:sldMkLst>
          <pc:docMk/>
          <pc:sldMk cId="511797338" sldId="532"/>
        </pc:sldMkLst>
        <pc:spChg chg="mod">
          <ac:chgData name="Dilyana" userId="bbfe6e8ac4d3f487" providerId="LiveId" clId="{FBD78749-F67D-402A-9D86-758D7F04E712}" dt="2021-05-31T12:34:35.492" v="2051" actId="6549"/>
          <ac:spMkLst>
            <pc:docMk/>
            <pc:sldMk cId="511797338" sldId="532"/>
            <ac:spMk id="4" creationId="{00000000-0000-0000-0000-000000000000}"/>
          </ac:spMkLst>
        </pc:spChg>
        <pc:spChg chg="mod">
          <ac:chgData name="Dilyana" userId="bbfe6e8ac4d3f487" providerId="LiveId" clId="{FBD78749-F67D-402A-9D86-758D7F04E712}" dt="2021-05-31T12:42:46.306" v="2233" actId="20577"/>
          <ac:spMkLst>
            <pc:docMk/>
            <pc:sldMk cId="511797338" sldId="532"/>
            <ac:spMk id="5" creationId="{00000000-0000-0000-0000-000000000000}"/>
          </ac:spMkLst>
        </pc:spChg>
        <pc:picChg chg="del">
          <ac:chgData name="Dilyana" userId="bbfe6e8ac4d3f487" providerId="LiveId" clId="{FBD78749-F67D-402A-9D86-758D7F04E712}" dt="2021-05-31T11:58:57.685" v="1874" actId="478"/>
          <ac:picMkLst>
            <pc:docMk/>
            <pc:sldMk cId="511797338" sldId="532"/>
            <ac:picMk id="12" creationId="{4AA55CA5-9BD9-4C0B-8B1A-626A1A0BD017}"/>
          </ac:picMkLst>
        </pc:picChg>
      </pc:sldChg>
      <pc:sldChg chg="del">
        <pc:chgData name="Dilyana" userId="bbfe6e8ac4d3f487" providerId="LiveId" clId="{FBD78749-F67D-402A-9D86-758D7F04E712}" dt="2021-05-31T13:17:33.350" v="2902" actId="47"/>
        <pc:sldMkLst>
          <pc:docMk/>
          <pc:sldMk cId="2191433618" sldId="537"/>
        </pc:sldMkLst>
      </pc:sldChg>
      <pc:sldChg chg="del">
        <pc:chgData name="Dilyana" userId="bbfe6e8ac4d3f487" providerId="LiveId" clId="{FBD78749-F67D-402A-9D86-758D7F04E712}" dt="2021-05-31T13:17:42.148" v="2904" actId="47"/>
        <pc:sldMkLst>
          <pc:docMk/>
          <pc:sldMk cId="2955455208" sldId="539"/>
        </pc:sldMkLst>
      </pc:sldChg>
      <pc:sldChg chg="del">
        <pc:chgData name="Dilyana" userId="bbfe6e8ac4d3f487" providerId="LiveId" clId="{FBD78749-F67D-402A-9D86-758D7F04E712}" dt="2021-05-31T13:17:42.920" v="2905" actId="47"/>
        <pc:sldMkLst>
          <pc:docMk/>
          <pc:sldMk cId="1945958098" sldId="540"/>
        </pc:sldMkLst>
      </pc:sldChg>
      <pc:sldChg chg="del">
        <pc:chgData name="Dilyana" userId="bbfe6e8ac4d3f487" providerId="LiveId" clId="{FBD78749-F67D-402A-9D86-758D7F04E712}" dt="2021-05-31T13:17:43.483" v="2906" actId="47"/>
        <pc:sldMkLst>
          <pc:docMk/>
          <pc:sldMk cId="1804857558" sldId="541"/>
        </pc:sldMkLst>
      </pc:sldChg>
      <pc:sldChg chg="addSp delSp modSp mod">
        <pc:chgData name="Dilyana" userId="bbfe6e8ac4d3f487" providerId="LiveId" clId="{FBD78749-F67D-402A-9D86-758D7F04E712}" dt="2021-06-03T08:24:07.703" v="3205" actId="20577"/>
        <pc:sldMkLst>
          <pc:docMk/>
          <pc:sldMk cId="3494173709" sldId="542"/>
        </pc:sldMkLst>
        <pc:spChg chg="mod">
          <ac:chgData name="Dilyana" userId="bbfe6e8ac4d3f487" providerId="LiveId" clId="{FBD78749-F67D-402A-9D86-758D7F04E712}" dt="2021-06-03T08:24:07.703" v="3205" actId="20577"/>
          <ac:spMkLst>
            <pc:docMk/>
            <pc:sldMk cId="3494173709" sldId="542"/>
            <ac:spMk id="5" creationId="{EDDF91D4-8620-4794-A6F4-FBF7707B3DAE}"/>
          </ac:spMkLst>
        </pc:spChg>
        <pc:spChg chg="mod">
          <ac:chgData name="Dilyana" userId="bbfe6e8ac4d3f487" providerId="LiveId" clId="{FBD78749-F67D-402A-9D86-758D7F04E712}" dt="2021-06-03T06:01:29.542" v="3168" actId="20577"/>
          <ac:spMkLst>
            <pc:docMk/>
            <pc:sldMk cId="3494173709" sldId="542"/>
            <ac:spMk id="6" creationId="{0DCB07D3-30D4-4F1C-A9C0-489E2F49F9E9}"/>
          </ac:spMkLst>
        </pc:spChg>
        <pc:picChg chg="add mod">
          <ac:chgData name="Dilyana" userId="bbfe6e8ac4d3f487" providerId="LiveId" clId="{FBD78749-F67D-402A-9D86-758D7F04E712}" dt="2021-06-03T05:30:20.316" v="2920" actId="11530"/>
          <ac:picMkLst>
            <pc:docMk/>
            <pc:sldMk cId="3494173709" sldId="542"/>
            <ac:picMk id="4" creationId="{E111D396-BED1-454D-A51A-6BFE514284D5}"/>
          </ac:picMkLst>
        </pc:picChg>
        <pc:picChg chg="del">
          <ac:chgData name="Dilyana" userId="bbfe6e8ac4d3f487" providerId="LiveId" clId="{FBD78749-F67D-402A-9D86-758D7F04E712}" dt="2021-05-31T13:04:31.543" v="2847" actId="478"/>
          <ac:picMkLst>
            <pc:docMk/>
            <pc:sldMk cId="3494173709" sldId="542"/>
            <ac:picMk id="4098" creationId="{3C3D20DB-D0AE-4075-9F5B-B837D4856AD9}"/>
          </ac:picMkLst>
        </pc:picChg>
      </pc:sldChg>
      <pc:sldChg chg="del">
        <pc:chgData name="Dilyana" userId="bbfe6e8ac4d3f487" providerId="LiveId" clId="{FBD78749-F67D-402A-9D86-758D7F04E712}" dt="2021-05-31T12:43:03.310" v="2234" actId="47"/>
        <pc:sldMkLst>
          <pc:docMk/>
          <pc:sldMk cId="1466427684" sldId="549"/>
        </pc:sldMkLst>
      </pc:sldChg>
      <pc:sldChg chg="del">
        <pc:chgData name="Dilyana" userId="bbfe6e8ac4d3f487" providerId="LiveId" clId="{FBD78749-F67D-402A-9D86-758D7F04E712}" dt="2021-05-31T12:43:05.133" v="2235" actId="47"/>
        <pc:sldMkLst>
          <pc:docMk/>
          <pc:sldMk cId="216527201" sldId="550"/>
        </pc:sldMkLst>
      </pc:sldChg>
      <pc:sldChg chg="del">
        <pc:chgData name="Dilyana" userId="bbfe6e8ac4d3f487" providerId="LiveId" clId="{FBD78749-F67D-402A-9D86-758D7F04E712}" dt="2021-05-31T12:43:07.436" v="2236" actId="47"/>
        <pc:sldMkLst>
          <pc:docMk/>
          <pc:sldMk cId="439787157" sldId="551"/>
        </pc:sldMkLst>
      </pc:sldChg>
      <pc:sldChg chg="del">
        <pc:chgData name="Dilyana" userId="bbfe6e8ac4d3f487" providerId="LiveId" clId="{FBD78749-F67D-402A-9D86-758D7F04E712}" dt="2021-05-31T12:43:09.184" v="2237" actId="47"/>
        <pc:sldMkLst>
          <pc:docMk/>
          <pc:sldMk cId="947402877" sldId="552"/>
        </pc:sldMkLst>
      </pc:sldChg>
      <pc:sldChg chg="addSp delSp modSp mod delAnim modAnim">
        <pc:chgData name="Dilyana" userId="bbfe6e8ac4d3f487" providerId="LiveId" clId="{FBD78749-F67D-402A-9D86-758D7F04E712}" dt="2021-06-03T10:30:21.051" v="4444"/>
        <pc:sldMkLst>
          <pc:docMk/>
          <pc:sldMk cId="892854494" sldId="554"/>
        </pc:sldMkLst>
        <pc:spChg chg="mod">
          <ac:chgData name="Dilyana" userId="bbfe6e8ac4d3f487" providerId="LiveId" clId="{FBD78749-F67D-402A-9D86-758D7F04E712}" dt="2021-05-31T12:46:01.398" v="2286" actId="20577"/>
          <ac:spMkLst>
            <pc:docMk/>
            <pc:sldMk cId="892854494" sldId="554"/>
            <ac:spMk id="4" creationId="{00000000-0000-0000-0000-000000000000}"/>
          </ac:spMkLst>
        </pc:spChg>
        <pc:spChg chg="mod">
          <ac:chgData name="Dilyana" userId="bbfe6e8ac4d3f487" providerId="LiveId" clId="{FBD78749-F67D-402A-9D86-758D7F04E712}" dt="2021-06-03T05:53:44.592" v="3073" actId="27636"/>
          <ac:spMkLst>
            <pc:docMk/>
            <pc:sldMk cId="892854494" sldId="554"/>
            <ac:spMk id="5" creationId="{00000000-0000-0000-0000-000000000000}"/>
          </ac:spMkLst>
        </pc:spChg>
        <pc:spChg chg="del">
          <ac:chgData name="Dilyana" userId="bbfe6e8ac4d3f487" providerId="LiveId" clId="{FBD78749-F67D-402A-9D86-758D7F04E712}" dt="2021-05-31T12:49:45.153" v="2420" actId="478"/>
          <ac:spMkLst>
            <pc:docMk/>
            <pc:sldMk cId="892854494" sldId="554"/>
            <ac:spMk id="13" creationId="{DCC66FA0-6DD1-407F-A094-C1C33C23322D}"/>
          </ac:spMkLst>
        </pc:spChg>
        <pc:spChg chg="del">
          <ac:chgData name="Dilyana" userId="bbfe6e8ac4d3f487" providerId="LiveId" clId="{FBD78749-F67D-402A-9D86-758D7F04E712}" dt="2021-05-31T12:49:42.379" v="2419" actId="478"/>
          <ac:spMkLst>
            <pc:docMk/>
            <pc:sldMk cId="892854494" sldId="554"/>
            <ac:spMk id="14" creationId="{D12FE472-E675-4360-9AB2-41936FE7B543}"/>
          </ac:spMkLst>
        </pc:spChg>
        <pc:picChg chg="del">
          <ac:chgData name="Dilyana" userId="bbfe6e8ac4d3f487" providerId="LiveId" clId="{FBD78749-F67D-402A-9D86-758D7F04E712}" dt="2021-05-31T12:49:39.502" v="2418" actId="478"/>
          <ac:picMkLst>
            <pc:docMk/>
            <pc:sldMk cId="892854494" sldId="554"/>
            <ac:picMk id="8" creationId="{9E63058E-A183-4822-B8E8-0E2119ADEFDB}"/>
          </ac:picMkLst>
        </pc:picChg>
        <pc:picChg chg="del">
          <ac:chgData name="Dilyana" userId="bbfe6e8ac4d3f487" providerId="LiveId" clId="{FBD78749-F67D-402A-9D86-758D7F04E712}" dt="2021-05-31T12:49:37.225" v="2417" actId="478"/>
          <ac:picMkLst>
            <pc:docMk/>
            <pc:sldMk cId="892854494" sldId="554"/>
            <ac:picMk id="12" creationId="{6FFD5D8C-2CC2-4B3A-9D8A-294B08A50EC4}"/>
          </ac:picMkLst>
        </pc:picChg>
        <pc:picChg chg="add mod">
          <ac:chgData name="Dilyana" userId="bbfe6e8ac4d3f487" providerId="LiveId" clId="{FBD78749-F67D-402A-9D86-758D7F04E712}" dt="2021-06-03T05:53:56.588" v="3075" actId="1076"/>
          <ac:picMkLst>
            <pc:docMk/>
            <pc:sldMk cId="892854494" sldId="554"/>
            <ac:picMk id="3074" creationId="{8A3331E4-48CE-4BD7-984D-FAFF1255FC4E}"/>
          </ac:picMkLst>
        </pc:picChg>
      </pc:sldChg>
      <pc:sldChg chg="del">
        <pc:chgData name="Dilyana" userId="bbfe6e8ac4d3f487" providerId="LiveId" clId="{FBD78749-F67D-402A-9D86-758D7F04E712}" dt="2021-05-31T12:58:55.200" v="2729" actId="47"/>
        <pc:sldMkLst>
          <pc:docMk/>
          <pc:sldMk cId="3070160403" sldId="555"/>
        </pc:sldMkLst>
      </pc:sldChg>
      <pc:sldChg chg="addSp delSp modSp mod">
        <pc:chgData name="Dilyana" userId="bbfe6e8ac4d3f487" providerId="LiveId" clId="{FBD78749-F67D-402A-9D86-758D7F04E712}" dt="2021-06-03T06:01:50.423" v="3185" actId="20577"/>
        <pc:sldMkLst>
          <pc:docMk/>
          <pc:sldMk cId="2145965755" sldId="557"/>
        </pc:sldMkLst>
        <pc:spChg chg="mod">
          <ac:chgData name="Dilyana" userId="bbfe6e8ac4d3f487" providerId="LiveId" clId="{FBD78749-F67D-402A-9D86-758D7F04E712}" dt="2021-06-03T06:01:50.423" v="3185" actId="20577"/>
          <ac:spMkLst>
            <pc:docMk/>
            <pc:sldMk cId="2145965755" sldId="557"/>
            <ac:spMk id="5" creationId="{80715D4F-8AA2-4271-B3BD-BFCD2B029B66}"/>
          </ac:spMkLst>
        </pc:spChg>
        <pc:spChg chg="mod">
          <ac:chgData name="Dilyana" userId="bbfe6e8ac4d3f487" providerId="LiveId" clId="{FBD78749-F67D-402A-9D86-758D7F04E712}" dt="2021-05-31T12:43:36.853" v="2246" actId="20577"/>
          <ac:spMkLst>
            <pc:docMk/>
            <pc:sldMk cId="2145965755" sldId="557"/>
            <ac:spMk id="6" creationId="{FF1EC793-3046-4EBC-8E8E-97AE9013B3FA}"/>
          </ac:spMkLst>
        </pc:spChg>
        <pc:picChg chg="del">
          <ac:chgData name="Dilyana" userId="bbfe6e8ac4d3f487" providerId="LiveId" clId="{FBD78749-F67D-402A-9D86-758D7F04E712}" dt="2021-05-31T12:43:31.075" v="2239" actId="478"/>
          <ac:picMkLst>
            <pc:docMk/>
            <pc:sldMk cId="2145965755" sldId="557"/>
            <ac:picMk id="4" creationId="{E852A7D7-FFAE-4319-83B6-482FD6B4A010}"/>
          </ac:picMkLst>
        </pc:picChg>
        <pc:picChg chg="add del mod">
          <ac:chgData name="Dilyana" userId="bbfe6e8ac4d3f487" providerId="LiveId" clId="{FBD78749-F67D-402A-9D86-758D7F04E712}" dt="2021-05-31T12:45:04.951" v="2271" actId="478"/>
          <ac:picMkLst>
            <pc:docMk/>
            <pc:sldMk cId="2145965755" sldId="557"/>
            <ac:picMk id="8194" creationId="{3B505728-AFE4-40CB-AACE-C5AD4CF9D869}"/>
          </ac:picMkLst>
        </pc:picChg>
        <pc:picChg chg="add mod">
          <ac:chgData name="Dilyana" userId="bbfe6e8ac4d3f487" providerId="LiveId" clId="{FBD78749-F67D-402A-9D86-758D7F04E712}" dt="2021-05-31T12:45:51.327" v="2279" actId="1076"/>
          <ac:picMkLst>
            <pc:docMk/>
            <pc:sldMk cId="2145965755" sldId="557"/>
            <ac:picMk id="8196" creationId="{052ECECA-59C8-4E78-AB84-23D4FFF02204}"/>
          </ac:picMkLst>
        </pc:picChg>
      </pc:sldChg>
      <pc:sldChg chg="addSp delSp modSp mod delAnim modAnim">
        <pc:chgData name="Dilyana" userId="bbfe6e8ac4d3f487" providerId="LiveId" clId="{FBD78749-F67D-402A-9D86-758D7F04E712}" dt="2021-06-03T08:27:47.874" v="3233" actId="1076"/>
        <pc:sldMkLst>
          <pc:docMk/>
          <pc:sldMk cId="427301331" sldId="558"/>
        </pc:sldMkLst>
        <pc:spChg chg="mod">
          <ac:chgData name="Dilyana" userId="bbfe6e8ac4d3f487" providerId="LiveId" clId="{FBD78749-F67D-402A-9D86-758D7F04E712}" dt="2021-05-31T13:06:23.235" v="2886" actId="6549"/>
          <ac:spMkLst>
            <pc:docMk/>
            <pc:sldMk cId="427301331" sldId="558"/>
            <ac:spMk id="3" creationId="{DCEFD709-8A57-46D4-8022-06C9C9543F9E}"/>
          </ac:spMkLst>
        </pc:spChg>
        <pc:spChg chg="mod">
          <ac:chgData name="Dilyana" userId="bbfe6e8ac4d3f487" providerId="LiveId" clId="{FBD78749-F67D-402A-9D86-758D7F04E712}" dt="2021-06-03T08:24:17.678" v="3213" actId="20577"/>
          <ac:spMkLst>
            <pc:docMk/>
            <pc:sldMk cId="427301331" sldId="558"/>
            <ac:spMk id="4" creationId="{F1F00D39-597C-4637-B6FA-7086C73B11F4}"/>
          </ac:spMkLst>
        </pc:spChg>
        <pc:spChg chg="del mod">
          <ac:chgData name="Dilyana" userId="bbfe6e8ac4d3f487" providerId="LiveId" clId="{FBD78749-F67D-402A-9D86-758D7F04E712}" dt="2021-05-31T13:06:30.363" v="2889" actId="478"/>
          <ac:spMkLst>
            <pc:docMk/>
            <pc:sldMk cId="427301331" sldId="558"/>
            <ac:spMk id="7" creationId="{5FB59C36-D820-4316-9081-8DD72D39B763}"/>
          </ac:spMkLst>
        </pc:spChg>
        <pc:picChg chg="add del mod">
          <ac:chgData name="Dilyana" userId="bbfe6e8ac4d3f487" providerId="LiveId" clId="{FBD78749-F67D-402A-9D86-758D7F04E712}" dt="2021-06-03T08:23:45.526" v="3196"/>
          <ac:picMkLst>
            <pc:docMk/>
            <pc:sldMk cId="427301331" sldId="558"/>
            <ac:picMk id="4098" creationId="{8B7AD37C-4269-439F-91D9-C5FB4A727BB2}"/>
          </ac:picMkLst>
        </pc:picChg>
        <pc:picChg chg="add del mod">
          <ac:chgData name="Dilyana" userId="bbfe6e8ac4d3f487" providerId="LiveId" clId="{FBD78749-F67D-402A-9D86-758D7F04E712}" dt="2021-06-03T08:27:43.240" v="3232" actId="1076"/>
          <ac:picMkLst>
            <pc:docMk/>
            <pc:sldMk cId="427301331" sldId="558"/>
            <ac:picMk id="9218" creationId="{7FA8961D-0385-4EDF-B843-091CBE65D017}"/>
          </ac:picMkLst>
        </pc:picChg>
        <pc:picChg chg="add mod">
          <ac:chgData name="Dilyana" userId="bbfe6e8ac4d3f487" providerId="LiveId" clId="{FBD78749-F67D-402A-9D86-758D7F04E712}" dt="2021-06-03T08:27:47.874" v="3233" actId="1076"/>
          <ac:picMkLst>
            <pc:docMk/>
            <pc:sldMk cId="427301331" sldId="558"/>
            <ac:picMk id="9220" creationId="{FFA4A049-D8C3-4E28-A7CE-7FF43B88620F}"/>
          </ac:picMkLst>
        </pc:picChg>
        <pc:picChg chg="del">
          <ac:chgData name="Dilyana" userId="bbfe6e8ac4d3f487" providerId="LiveId" clId="{FBD78749-F67D-402A-9D86-758D7F04E712}" dt="2021-05-31T13:06:25.124" v="2887" actId="478"/>
          <ac:picMkLst>
            <pc:docMk/>
            <pc:sldMk cId="427301331" sldId="558"/>
            <ac:picMk id="10242" creationId="{F7E7FB49-7D6C-4E82-8535-9E3F21E5AAC1}"/>
          </ac:picMkLst>
        </pc:picChg>
      </pc:sldChg>
      <pc:sldChg chg="del">
        <pc:chgData name="Dilyana" userId="bbfe6e8ac4d3f487" providerId="LiveId" clId="{FBD78749-F67D-402A-9D86-758D7F04E712}" dt="2021-05-31T13:17:53.363" v="2908" actId="47"/>
        <pc:sldMkLst>
          <pc:docMk/>
          <pc:sldMk cId="1481083763" sldId="559"/>
        </pc:sldMkLst>
      </pc:sldChg>
      <pc:sldChg chg="del">
        <pc:chgData name="Dilyana" userId="bbfe6e8ac4d3f487" providerId="LiveId" clId="{FBD78749-F67D-402A-9D86-758D7F04E712}" dt="2021-05-31T13:17:54.878" v="2909" actId="47"/>
        <pc:sldMkLst>
          <pc:docMk/>
          <pc:sldMk cId="2201753848" sldId="560"/>
        </pc:sldMkLst>
      </pc:sldChg>
      <pc:sldChg chg="addSp delSp modSp add mod delAnim modAnim">
        <pc:chgData name="Dilyana" userId="bbfe6e8ac4d3f487" providerId="LiveId" clId="{FBD78749-F67D-402A-9D86-758D7F04E712}" dt="2021-05-31T10:06:21.299" v="1222"/>
        <pc:sldMkLst>
          <pc:docMk/>
          <pc:sldMk cId="3613521965" sldId="561"/>
        </pc:sldMkLst>
        <pc:spChg chg="mod">
          <ac:chgData name="Dilyana" userId="bbfe6e8ac4d3f487" providerId="LiveId" clId="{FBD78749-F67D-402A-9D86-758D7F04E712}" dt="2021-05-31T09:00:13.127" v="715" actId="20577"/>
          <ac:spMkLst>
            <pc:docMk/>
            <pc:sldMk cId="3613521965" sldId="561"/>
            <ac:spMk id="4" creationId="{00000000-0000-0000-0000-000000000000}"/>
          </ac:spMkLst>
        </pc:spChg>
        <pc:spChg chg="mod">
          <ac:chgData name="Dilyana" userId="bbfe6e8ac4d3f487" providerId="LiveId" clId="{FBD78749-F67D-402A-9D86-758D7F04E712}" dt="2021-05-31T09:14:09.339" v="772" actId="2710"/>
          <ac:spMkLst>
            <pc:docMk/>
            <pc:sldMk cId="3613521965" sldId="561"/>
            <ac:spMk id="5" creationId="{00000000-0000-0000-0000-000000000000}"/>
          </ac:spMkLst>
        </pc:spChg>
        <pc:picChg chg="add del mod">
          <ac:chgData name="Dilyana" userId="bbfe6e8ac4d3f487" providerId="LiveId" clId="{FBD78749-F67D-402A-9D86-758D7F04E712}" dt="2021-05-31T09:15:17.207" v="786" actId="22"/>
          <ac:picMkLst>
            <pc:docMk/>
            <pc:sldMk cId="3613521965" sldId="561"/>
            <ac:picMk id="3" creationId="{674ADE74-A0A8-41D3-BBD4-B99B6CBB141E}"/>
          </ac:picMkLst>
        </pc:picChg>
        <pc:picChg chg="del">
          <ac:chgData name="Dilyana" userId="bbfe6e8ac4d3f487" providerId="LiveId" clId="{FBD78749-F67D-402A-9D86-758D7F04E712}" dt="2021-05-31T09:02:17.650" v="738" actId="478"/>
          <ac:picMkLst>
            <pc:docMk/>
            <pc:sldMk cId="3613521965" sldId="561"/>
            <ac:picMk id="6" creationId="{0905AA3A-AA3D-4C8F-8AE2-C8FAE918D214}"/>
          </ac:picMkLst>
        </pc:picChg>
        <pc:picChg chg="del">
          <ac:chgData name="Dilyana" userId="bbfe6e8ac4d3f487" providerId="LiveId" clId="{FBD78749-F67D-402A-9D86-758D7F04E712}" dt="2021-05-31T09:02:32.825" v="739" actId="478"/>
          <ac:picMkLst>
            <pc:docMk/>
            <pc:sldMk cId="3613521965" sldId="561"/>
            <ac:picMk id="8" creationId="{7762012E-C285-4D10-BE31-91E1560C59CB}"/>
          </ac:picMkLst>
        </pc:picChg>
        <pc:picChg chg="add mod">
          <ac:chgData name="Dilyana" userId="bbfe6e8ac4d3f487" providerId="LiveId" clId="{FBD78749-F67D-402A-9D86-758D7F04E712}" dt="2021-05-31T09:15:06.810" v="779" actId="1076"/>
          <ac:picMkLst>
            <pc:docMk/>
            <pc:sldMk cId="3613521965" sldId="561"/>
            <ac:picMk id="9" creationId="{3088F06D-EBEA-47C4-B761-AFA8571196D1}"/>
          </ac:picMkLst>
        </pc:picChg>
        <pc:picChg chg="add mod">
          <ac:chgData name="Dilyana" userId="bbfe6e8ac4d3f487" providerId="LiveId" clId="{FBD78749-F67D-402A-9D86-758D7F04E712}" dt="2021-05-31T09:15:32.609" v="790" actId="1076"/>
          <ac:picMkLst>
            <pc:docMk/>
            <pc:sldMk cId="3613521965" sldId="561"/>
            <ac:picMk id="5122" creationId="{CE55B093-B590-4F1F-8B87-50708B840EF9}"/>
          </ac:picMkLst>
        </pc:picChg>
      </pc:sldChg>
      <pc:sldChg chg="addSp delSp modSp add mod delAnim modAnim">
        <pc:chgData name="Dilyana" userId="bbfe6e8ac4d3f487" providerId="LiveId" clId="{FBD78749-F67D-402A-9D86-758D7F04E712}" dt="2021-05-31T09:40:28.849" v="1052" actId="113"/>
        <pc:sldMkLst>
          <pc:docMk/>
          <pc:sldMk cId="59765853" sldId="562"/>
        </pc:sldMkLst>
        <pc:spChg chg="add del mod">
          <ac:chgData name="Dilyana" userId="bbfe6e8ac4d3f487" providerId="LiveId" clId="{FBD78749-F67D-402A-9D86-758D7F04E712}" dt="2021-05-31T09:28:33.332" v="959"/>
          <ac:spMkLst>
            <pc:docMk/>
            <pc:sldMk cId="59765853" sldId="562"/>
            <ac:spMk id="2" creationId="{1A5969F8-4D72-407F-AC49-005774D7EC9D}"/>
          </ac:spMkLst>
        </pc:spChg>
        <pc:spChg chg="add del">
          <ac:chgData name="Dilyana" userId="bbfe6e8ac4d3f487" providerId="LiveId" clId="{FBD78749-F67D-402A-9D86-758D7F04E712}" dt="2021-05-31T09:28:58.374" v="963"/>
          <ac:spMkLst>
            <pc:docMk/>
            <pc:sldMk cId="59765853" sldId="562"/>
            <ac:spMk id="3" creationId="{1CD8A77A-71D6-48E3-8749-28214AFB5FA3}"/>
          </ac:spMkLst>
        </pc:spChg>
        <pc:spChg chg="mod">
          <ac:chgData name="Dilyana" userId="bbfe6e8ac4d3f487" providerId="LiveId" clId="{FBD78749-F67D-402A-9D86-758D7F04E712}" dt="2021-05-31T09:16:41.211" v="806" actId="20577"/>
          <ac:spMkLst>
            <pc:docMk/>
            <pc:sldMk cId="59765853" sldId="562"/>
            <ac:spMk id="4" creationId="{00000000-0000-0000-0000-000000000000}"/>
          </ac:spMkLst>
        </pc:spChg>
        <pc:spChg chg="mod">
          <ac:chgData name="Dilyana" userId="bbfe6e8ac4d3f487" providerId="LiveId" clId="{FBD78749-F67D-402A-9D86-758D7F04E712}" dt="2021-05-31T09:40:28.849" v="1052" actId="113"/>
          <ac:spMkLst>
            <pc:docMk/>
            <pc:sldMk cId="59765853" sldId="562"/>
            <ac:spMk id="5" creationId="{00000000-0000-0000-0000-000000000000}"/>
          </ac:spMkLst>
        </pc:spChg>
        <pc:picChg chg="del">
          <ac:chgData name="Dilyana" userId="bbfe6e8ac4d3f487" providerId="LiveId" clId="{FBD78749-F67D-402A-9D86-758D7F04E712}" dt="2021-05-31T09:19:33.463" v="844" actId="478"/>
          <ac:picMkLst>
            <pc:docMk/>
            <pc:sldMk cId="59765853" sldId="562"/>
            <ac:picMk id="6" creationId="{0905AA3A-AA3D-4C8F-8AE2-C8FAE918D214}"/>
          </ac:picMkLst>
        </pc:picChg>
        <pc:picChg chg="del">
          <ac:chgData name="Dilyana" userId="bbfe6e8ac4d3f487" providerId="LiveId" clId="{FBD78749-F67D-402A-9D86-758D7F04E712}" dt="2021-05-31T09:19:38.222" v="845" actId="478"/>
          <ac:picMkLst>
            <pc:docMk/>
            <pc:sldMk cId="59765853" sldId="562"/>
            <ac:picMk id="8" creationId="{7762012E-C285-4D10-BE31-91E1560C59CB}"/>
          </ac:picMkLst>
        </pc:picChg>
        <pc:picChg chg="add del mod modCrop">
          <ac:chgData name="Dilyana" userId="bbfe6e8ac4d3f487" providerId="LiveId" clId="{FBD78749-F67D-402A-9D86-758D7F04E712}" dt="2021-05-31T09:31:27.988" v="988" actId="478"/>
          <ac:picMkLst>
            <pc:docMk/>
            <pc:sldMk cId="59765853" sldId="562"/>
            <ac:picMk id="9" creationId="{15BA9474-9738-4556-8252-B3E59579672B}"/>
          </ac:picMkLst>
        </pc:picChg>
        <pc:picChg chg="add del mod modCrop">
          <ac:chgData name="Dilyana" userId="bbfe6e8ac4d3f487" providerId="LiveId" clId="{FBD78749-F67D-402A-9D86-758D7F04E712}" dt="2021-05-31T09:38:23.243" v="1020" actId="478"/>
          <ac:picMkLst>
            <pc:docMk/>
            <pc:sldMk cId="59765853" sldId="562"/>
            <ac:picMk id="10" creationId="{62A6654B-324E-4D24-AF4D-A61BAC29A184}"/>
          </ac:picMkLst>
        </pc:picChg>
        <pc:picChg chg="add mod">
          <ac:chgData name="Dilyana" userId="bbfe6e8ac4d3f487" providerId="LiveId" clId="{FBD78749-F67D-402A-9D86-758D7F04E712}" dt="2021-05-31T09:40:13.620" v="1048" actId="1076"/>
          <ac:picMkLst>
            <pc:docMk/>
            <pc:sldMk cId="59765853" sldId="562"/>
            <ac:picMk id="12" creationId="{89268B4D-A256-46E7-AD79-5793F837E7AB}"/>
          </ac:picMkLst>
        </pc:picChg>
        <pc:picChg chg="add mod">
          <ac:chgData name="Dilyana" userId="bbfe6e8ac4d3f487" providerId="LiveId" clId="{FBD78749-F67D-402A-9D86-758D7F04E712}" dt="2021-05-31T09:39:10.061" v="1028" actId="1076"/>
          <ac:picMkLst>
            <pc:docMk/>
            <pc:sldMk cId="59765853" sldId="562"/>
            <ac:picMk id="14" creationId="{D87C7C2D-C2AD-40C4-A76C-A5A853181042}"/>
          </ac:picMkLst>
        </pc:picChg>
      </pc:sldChg>
      <pc:sldChg chg="addSp delSp modSp add mod delAnim modAnim">
        <pc:chgData name="Dilyana" userId="bbfe6e8ac4d3f487" providerId="LiveId" clId="{FBD78749-F67D-402A-9D86-758D7F04E712}" dt="2021-05-31T10:05:49.895" v="1220"/>
        <pc:sldMkLst>
          <pc:docMk/>
          <pc:sldMk cId="718532962" sldId="563"/>
        </pc:sldMkLst>
        <pc:spChg chg="mod">
          <ac:chgData name="Dilyana" userId="bbfe6e8ac4d3f487" providerId="LiveId" clId="{FBD78749-F67D-402A-9D86-758D7F04E712}" dt="2021-05-31T09:39:43.017" v="1045" actId="20577"/>
          <ac:spMkLst>
            <pc:docMk/>
            <pc:sldMk cId="718532962" sldId="563"/>
            <ac:spMk id="4" creationId="{00000000-0000-0000-0000-000000000000}"/>
          </ac:spMkLst>
        </pc:spChg>
        <pc:spChg chg="mod">
          <ac:chgData name="Dilyana" userId="bbfe6e8ac4d3f487" providerId="LiveId" clId="{FBD78749-F67D-402A-9D86-758D7F04E712}" dt="2021-05-31T09:59:43.024" v="1193" actId="20577"/>
          <ac:spMkLst>
            <pc:docMk/>
            <pc:sldMk cId="718532962" sldId="563"/>
            <ac:spMk id="5" creationId="{00000000-0000-0000-0000-000000000000}"/>
          </ac:spMkLst>
        </pc:spChg>
        <pc:picChg chg="del">
          <ac:chgData name="Dilyana" userId="bbfe6e8ac4d3f487" providerId="LiveId" clId="{FBD78749-F67D-402A-9D86-758D7F04E712}" dt="2021-05-31T09:42:19.981" v="1061" actId="478"/>
          <ac:picMkLst>
            <pc:docMk/>
            <pc:sldMk cId="718532962" sldId="563"/>
            <ac:picMk id="6" creationId="{0905AA3A-AA3D-4C8F-8AE2-C8FAE918D214}"/>
          </ac:picMkLst>
        </pc:picChg>
        <pc:picChg chg="del mod">
          <ac:chgData name="Dilyana" userId="bbfe6e8ac4d3f487" providerId="LiveId" clId="{FBD78749-F67D-402A-9D86-758D7F04E712}" dt="2021-05-31T09:40:52.526" v="1054" actId="478"/>
          <ac:picMkLst>
            <pc:docMk/>
            <pc:sldMk cId="718532962" sldId="563"/>
            <ac:picMk id="8" creationId="{7762012E-C285-4D10-BE31-91E1560C59CB}"/>
          </ac:picMkLst>
        </pc:picChg>
        <pc:picChg chg="add del mod">
          <ac:chgData name="Dilyana" userId="bbfe6e8ac4d3f487" providerId="LiveId" clId="{FBD78749-F67D-402A-9D86-758D7F04E712}" dt="2021-05-31T09:46:40.539" v="1179" actId="478"/>
          <ac:picMkLst>
            <pc:docMk/>
            <pc:sldMk cId="718532962" sldId="563"/>
            <ac:picMk id="9" creationId="{A28D1D79-9AED-47E5-8F96-F00D397617BD}"/>
          </ac:picMkLst>
        </pc:picChg>
        <pc:picChg chg="add del mod">
          <ac:chgData name="Dilyana" userId="bbfe6e8ac4d3f487" providerId="LiveId" clId="{FBD78749-F67D-402A-9D86-758D7F04E712}" dt="2021-05-31T10:03:36.502" v="1206" actId="478"/>
          <ac:picMkLst>
            <pc:docMk/>
            <pc:sldMk cId="718532962" sldId="563"/>
            <ac:picMk id="3074" creationId="{7359EC8C-E37A-42C6-919A-895112B3ACA4}"/>
          </ac:picMkLst>
        </pc:picChg>
        <pc:picChg chg="add mod">
          <ac:chgData name="Dilyana" userId="bbfe6e8ac4d3f487" providerId="LiveId" clId="{FBD78749-F67D-402A-9D86-758D7F04E712}" dt="2021-05-31T10:05:01.027" v="1216" actId="1076"/>
          <ac:picMkLst>
            <pc:docMk/>
            <pc:sldMk cId="718532962" sldId="563"/>
            <ac:picMk id="3076" creationId="{BB668A89-FD16-45D0-A58B-91FC8B820D01}"/>
          </ac:picMkLst>
        </pc:picChg>
        <pc:picChg chg="add mod">
          <ac:chgData name="Dilyana" userId="bbfe6e8ac4d3f487" providerId="LiveId" clId="{FBD78749-F67D-402A-9D86-758D7F04E712}" dt="2021-05-31T10:04:51.857" v="1213" actId="1076"/>
          <ac:picMkLst>
            <pc:docMk/>
            <pc:sldMk cId="718532962" sldId="563"/>
            <ac:picMk id="3078" creationId="{B5F5BE14-B92C-4C52-9101-FD504364EC2E}"/>
          </ac:picMkLst>
        </pc:picChg>
        <pc:picChg chg="add mod">
          <ac:chgData name="Dilyana" userId="bbfe6e8ac4d3f487" providerId="LiveId" clId="{FBD78749-F67D-402A-9D86-758D7F04E712}" dt="2021-05-31T10:04:56.877" v="1215" actId="1076"/>
          <ac:picMkLst>
            <pc:docMk/>
            <pc:sldMk cId="718532962" sldId="563"/>
            <ac:picMk id="3080" creationId="{92617A60-BCE6-40A4-B7AB-94DD1FD5F57E}"/>
          </ac:picMkLst>
        </pc:picChg>
      </pc:sldChg>
      <pc:sldChg chg="modSp add del mod modAnim">
        <pc:chgData name="Dilyana" userId="bbfe6e8ac4d3f487" providerId="LiveId" clId="{FBD78749-F67D-402A-9D86-758D7F04E712}" dt="2021-06-03T10:29:34.736" v="4437"/>
        <pc:sldMkLst>
          <pc:docMk/>
          <pc:sldMk cId="1618681882" sldId="564"/>
        </pc:sldMkLst>
        <pc:spChg chg="mod">
          <ac:chgData name="Dilyana" userId="bbfe6e8ac4d3f487" providerId="LiveId" clId="{FBD78749-F67D-402A-9D86-758D7F04E712}" dt="2021-05-31T12:34:40.419" v="2052" actId="6549"/>
          <ac:spMkLst>
            <pc:docMk/>
            <pc:sldMk cId="1618681882" sldId="564"/>
            <ac:spMk id="4" creationId="{00000000-0000-0000-0000-000000000000}"/>
          </ac:spMkLst>
        </pc:spChg>
        <pc:spChg chg="mod">
          <ac:chgData name="Dilyana" userId="bbfe6e8ac4d3f487" providerId="LiveId" clId="{FBD78749-F67D-402A-9D86-758D7F04E712}" dt="2021-05-31T12:34:44.979" v="2053" actId="6549"/>
          <ac:spMkLst>
            <pc:docMk/>
            <pc:sldMk cId="1618681882" sldId="564"/>
            <ac:spMk id="5" creationId="{00000000-0000-0000-0000-000000000000}"/>
          </ac:spMkLst>
        </pc:spChg>
      </pc:sldChg>
      <pc:sldChg chg="addSp delSp modSp add mod modAnim">
        <pc:chgData name="Dilyana" userId="bbfe6e8ac4d3f487" providerId="LiveId" clId="{FBD78749-F67D-402A-9D86-758D7F04E712}" dt="2021-06-03T10:30:58.791" v="4449"/>
        <pc:sldMkLst>
          <pc:docMk/>
          <pc:sldMk cId="3993488516" sldId="565"/>
        </pc:sldMkLst>
        <pc:spChg chg="mod">
          <ac:chgData name="Dilyana" userId="bbfe6e8ac4d3f487" providerId="LiveId" clId="{FBD78749-F67D-402A-9D86-758D7F04E712}" dt="2021-05-31T12:59:06.865" v="2737" actId="20577"/>
          <ac:spMkLst>
            <pc:docMk/>
            <pc:sldMk cId="3993488516" sldId="565"/>
            <ac:spMk id="4" creationId="{00000000-0000-0000-0000-000000000000}"/>
          </ac:spMkLst>
        </pc:spChg>
        <pc:spChg chg="mod">
          <ac:chgData name="Dilyana" userId="bbfe6e8ac4d3f487" providerId="LiveId" clId="{FBD78749-F67D-402A-9D86-758D7F04E712}" dt="2021-06-03T05:33:08.048" v="2927" actId="20577"/>
          <ac:spMkLst>
            <pc:docMk/>
            <pc:sldMk cId="3993488516" sldId="565"/>
            <ac:spMk id="5" creationId="{00000000-0000-0000-0000-000000000000}"/>
          </ac:spMkLst>
        </pc:spChg>
        <pc:spChg chg="add del">
          <ac:chgData name="Dilyana" userId="bbfe6e8ac4d3f487" providerId="LiveId" clId="{FBD78749-F67D-402A-9D86-758D7F04E712}" dt="2021-05-31T13:01:20.589" v="2793" actId="22"/>
          <ac:spMkLst>
            <pc:docMk/>
            <pc:sldMk cId="3993488516" sldId="565"/>
            <ac:spMk id="6" creationId="{05A6F9C7-2CBD-4D69-BA14-E9E064C813C4}"/>
          </ac:spMkLst>
        </pc:spChg>
        <pc:spChg chg="add mod">
          <ac:chgData name="Dilyana" userId="bbfe6e8ac4d3f487" providerId="LiveId" clId="{FBD78749-F67D-402A-9D86-758D7F04E712}" dt="2021-06-03T05:54:50.337" v="3079" actId="1076"/>
          <ac:spMkLst>
            <pc:docMk/>
            <pc:sldMk cId="3993488516" sldId="565"/>
            <ac:spMk id="13" creationId="{EB1ADC68-F2CC-4B2F-A03E-D0A44D16B6BB}"/>
          </ac:spMkLst>
        </pc:spChg>
        <pc:spChg chg="add mod">
          <ac:chgData name="Dilyana" userId="bbfe6e8ac4d3f487" providerId="LiveId" clId="{FBD78749-F67D-402A-9D86-758D7F04E712}" dt="2021-06-03T05:58:15.992" v="3120" actId="1076"/>
          <ac:spMkLst>
            <pc:docMk/>
            <pc:sldMk cId="3993488516" sldId="565"/>
            <ac:spMk id="14" creationId="{95B3209C-E170-4448-9D53-B69CDE5A1FBB}"/>
          </ac:spMkLst>
        </pc:spChg>
        <pc:picChg chg="add del mod">
          <ac:chgData name="Dilyana" userId="bbfe6e8ac4d3f487" providerId="LiveId" clId="{FBD78749-F67D-402A-9D86-758D7F04E712}" dt="2021-06-03T05:36:12.008" v="2949" actId="478"/>
          <ac:picMkLst>
            <pc:docMk/>
            <pc:sldMk cId="3993488516" sldId="565"/>
            <ac:picMk id="3" creationId="{E2CD8639-EFCA-4134-8E04-3F293ADEFB22}"/>
          </ac:picMkLst>
        </pc:picChg>
        <pc:picChg chg="add del mod modCrop">
          <ac:chgData name="Dilyana" userId="bbfe6e8ac4d3f487" providerId="LiveId" clId="{FBD78749-F67D-402A-9D86-758D7F04E712}" dt="2021-06-03T05:42:48.076" v="2992" actId="478"/>
          <ac:picMkLst>
            <pc:docMk/>
            <pc:sldMk cId="3993488516" sldId="565"/>
            <ac:picMk id="7" creationId="{A84B2FFE-FB6E-4F86-9BC4-8C6857EAD335}"/>
          </ac:picMkLst>
        </pc:picChg>
        <pc:picChg chg="add mod">
          <ac:chgData name="Dilyana" userId="bbfe6e8ac4d3f487" providerId="LiveId" clId="{FBD78749-F67D-402A-9D86-758D7F04E712}" dt="2021-06-03T05:55:04.538" v="3083" actId="14100"/>
          <ac:picMkLst>
            <pc:docMk/>
            <pc:sldMk cId="3993488516" sldId="565"/>
            <ac:picMk id="11" creationId="{D4D2998C-FE27-4D53-844D-A07F64711BD7}"/>
          </ac:picMkLst>
        </pc:picChg>
        <pc:picChg chg="add del mod">
          <ac:chgData name="Dilyana" userId="bbfe6e8ac4d3f487" providerId="LiveId" clId="{FBD78749-F67D-402A-9D86-758D7F04E712}" dt="2021-06-03T05:33:21.297" v="2928" actId="478"/>
          <ac:picMkLst>
            <pc:docMk/>
            <pc:sldMk cId="3993488516" sldId="565"/>
            <ac:picMk id="1026" creationId="{44690AD8-A383-441A-AC42-6739B5A3DDF4}"/>
          </ac:picMkLst>
        </pc:picChg>
        <pc:picChg chg="add mod">
          <ac:chgData name="Dilyana" userId="bbfe6e8ac4d3f487" providerId="LiveId" clId="{FBD78749-F67D-402A-9D86-758D7F04E712}" dt="2021-06-03T05:54:44.611" v="3077" actId="1076"/>
          <ac:picMkLst>
            <pc:docMk/>
            <pc:sldMk cId="3993488516" sldId="565"/>
            <ac:picMk id="1028" creationId="{4083BB22-2AF8-4AE4-A85A-F3AFF087D33B}"/>
          </ac:picMkLst>
        </pc:picChg>
        <pc:picChg chg="add mod">
          <ac:chgData name="Dilyana" userId="bbfe6e8ac4d3f487" providerId="LiveId" clId="{FBD78749-F67D-402A-9D86-758D7F04E712}" dt="2021-06-03T05:54:55.773" v="3081" actId="14100"/>
          <ac:picMkLst>
            <pc:docMk/>
            <pc:sldMk cId="3993488516" sldId="565"/>
            <ac:picMk id="1030" creationId="{8A9BFBB4-FD80-4EF6-9438-6B9D1911D5B6}"/>
          </ac:picMkLst>
        </pc:picChg>
      </pc:sldChg>
      <pc:sldChg chg="addSp delSp modSp add mod modAnim">
        <pc:chgData name="Dilyana" userId="bbfe6e8ac4d3f487" providerId="LiveId" clId="{FBD78749-F67D-402A-9D86-758D7F04E712}" dt="2021-06-03T10:31:15.618" v="4454"/>
        <pc:sldMkLst>
          <pc:docMk/>
          <pc:sldMk cId="2545853799" sldId="566"/>
        </pc:sldMkLst>
        <pc:spChg chg="mod">
          <ac:chgData name="Dilyana" userId="bbfe6e8ac4d3f487" providerId="LiveId" clId="{FBD78749-F67D-402A-9D86-758D7F04E712}" dt="2021-05-31T13:01:44.018" v="2805" actId="20577"/>
          <ac:spMkLst>
            <pc:docMk/>
            <pc:sldMk cId="2545853799" sldId="566"/>
            <ac:spMk id="4" creationId="{00000000-0000-0000-0000-000000000000}"/>
          </ac:spMkLst>
        </pc:spChg>
        <pc:spChg chg="mod">
          <ac:chgData name="Dilyana" userId="bbfe6e8ac4d3f487" providerId="LiveId" clId="{FBD78749-F67D-402A-9D86-758D7F04E712}" dt="2021-06-03T05:33:57.725" v="2936" actId="15"/>
          <ac:spMkLst>
            <pc:docMk/>
            <pc:sldMk cId="2545853799" sldId="566"/>
            <ac:spMk id="5" creationId="{00000000-0000-0000-0000-000000000000}"/>
          </ac:spMkLst>
        </pc:spChg>
        <pc:spChg chg="add mod">
          <ac:chgData name="Dilyana" userId="bbfe6e8ac4d3f487" providerId="LiveId" clId="{FBD78749-F67D-402A-9D86-758D7F04E712}" dt="2021-06-03T05:45:17.491" v="3007" actId="1076"/>
          <ac:spMkLst>
            <pc:docMk/>
            <pc:sldMk cId="2545853799" sldId="566"/>
            <ac:spMk id="9" creationId="{B005AB82-BD80-41A8-8A70-C082C575EAE1}"/>
          </ac:spMkLst>
        </pc:spChg>
        <pc:spChg chg="add del mod">
          <ac:chgData name="Dilyana" userId="bbfe6e8ac4d3f487" providerId="LiveId" clId="{FBD78749-F67D-402A-9D86-758D7F04E712}" dt="2021-06-03T05:58:55.594" v="3122"/>
          <ac:spMkLst>
            <pc:docMk/>
            <pc:sldMk cId="2545853799" sldId="566"/>
            <ac:spMk id="12" creationId="{CAA298A8-9BD0-4476-B654-3DF0985B082C}"/>
          </ac:spMkLst>
        </pc:spChg>
        <pc:spChg chg="add mod">
          <ac:chgData name="Dilyana" userId="bbfe6e8ac4d3f487" providerId="LiveId" clId="{FBD78749-F67D-402A-9D86-758D7F04E712}" dt="2021-06-03T05:59:50.144" v="3132" actId="14100"/>
          <ac:spMkLst>
            <pc:docMk/>
            <pc:sldMk cId="2545853799" sldId="566"/>
            <ac:spMk id="13" creationId="{29337410-E3CF-4FF2-9955-A54FA7DA68A6}"/>
          </ac:spMkLst>
        </pc:spChg>
        <pc:picChg chg="add del mod modCrop">
          <ac:chgData name="Dilyana" userId="bbfe6e8ac4d3f487" providerId="LiveId" clId="{FBD78749-F67D-402A-9D86-758D7F04E712}" dt="2021-06-03T05:35:22.970" v="2945" actId="478"/>
          <ac:picMkLst>
            <pc:docMk/>
            <pc:sldMk cId="2545853799" sldId="566"/>
            <ac:picMk id="3" creationId="{33FD1D6B-1388-427C-9121-20856341DFFA}"/>
          </ac:picMkLst>
        </pc:picChg>
        <pc:picChg chg="add mod">
          <ac:chgData name="Dilyana" userId="bbfe6e8ac4d3f487" providerId="LiveId" clId="{FBD78749-F67D-402A-9D86-758D7F04E712}" dt="2021-06-03T05:44:37.659" v="3003" actId="1076"/>
          <ac:picMkLst>
            <pc:docMk/>
            <pc:sldMk cId="2545853799" sldId="566"/>
            <ac:picMk id="7" creationId="{30C4BC96-391E-4D85-82F5-F122646FC9EF}"/>
          </ac:picMkLst>
        </pc:picChg>
        <pc:picChg chg="add mod">
          <ac:chgData name="Dilyana" userId="bbfe6e8ac4d3f487" providerId="LiveId" clId="{FBD78749-F67D-402A-9D86-758D7F04E712}" dt="2021-06-03T05:59:20.508" v="3128" actId="1076"/>
          <ac:picMkLst>
            <pc:docMk/>
            <pc:sldMk cId="2545853799" sldId="566"/>
            <ac:picMk id="8" creationId="{845D5A81-0639-4BA7-AC50-4ABFF55E6389}"/>
          </ac:picMkLst>
        </pc:picChg>
        <pc:picChg chg="add mod">
          <ac:chgData name="Dilyana" userId="bbfe6e8ac4d3f487" providerId="LiveId" clId="{FBD78749-F67D-402A-9D86-758D7F04E712}" dt="2021-06-03T05:44:32.783" v="3002" actId="1076"/>
          <ac:picMkLst>
            <pc:docMk/>
            <pc:sldMk cId="2545853799" sldId="566"/>
            <ac:picMk id="2050" creationId="{E667EF89-5BAB-473D-9838-724318F08A68}"/>
          </ac:picMkLst>
        </pc:picChg>
      </pc:sldChg>
      <pc:sldChg chg="addSp delSp modSp new mod">
        <pc:chgData name="Dilyana" userId="bbfe6e8ac4d3f487" providerId="LiveId" clId="{FBD78749-F67D-402A-9D86-758D7F04E712}" dt="2021-06-03T08:47:08.794" v="3429"/>
        <pc:sldMkLst>
          <pc:docMk/>
          <pc:sldMk cId="1396375388" sldId="567"/>
        </pc:sldMkLst>
        <pc:spChg chg="mod">
          <ac:chgData name="Dilyana" userId="bbfe6e8ac4d3f487" providerId="LiveId" clId="{FBD78749-F67D-402A-9D86-758D7F04E712}" dt="2021-06-03T08:39:35.429" v="3382" actId="6549"/>
          <ac:spMkLst>
            <pc:docMk/>
            <pc:sldMk cId="1396375388" sldId="567"/>
            <ac:spMk id="3" creationId="{9F966EA8-D66B-4A43-9EF3-53492B202BB9}"/>
          </ac:spMkLst>
        </pc:spChg>
        <pc:spChg chg="add del mod">
          <ac:chgData name="Dilyana" userId="bbfe6e8ac4d3f487" providerId="LiveId" clId="{FBD78749-F67D-402A-9D86-758D7F04E712}" dt="2021-06-03T08:29:45.895" v="3258" actId="478"/>
          <ac:spMkLst>
            <pc:docMk/>
            <pc:sldMk cId="1396375388" sldId="567"/>
            <ac:spMk id="4" creationId="{2145809C-DC17-48B2-8227-D8D959DE8306}"/>
          </ac:spMkLst>
        </pc:spChg>
        <pc:spChg chg="add del mod">
          <ac:chgData name="Dilyana" userId="bbfe6e8ac4d3f487" providerId="LiveId" clId="{FBD78749-F67D-402A-9D86-758D7F04E712}" dt="2021-06-03T08:29:45.895" v="3258" actId="478"/>
          <ac:spMkLst>
            <pc:docMk/>
            <pc:sldMk cId="1396375388" sldId="567"/>
            <ac:spMk id="5" creationId="{ED247AEA-798B-444E-920C-C2C9817E0CDB}"/>
          </ac:spMkLst>
        </pc:spChg>
        <pc:picChg chg="add del">
          <ac:chgData name="Dilyana" userId="bbfe6e8ac4d3f487" providerId="LiveId" clId="{FBD78749-F67D-402A-9D86-758D7F04E712}" dt="2021-06-03T08:29:49.874" v="3259"/>
          <ac:picMkLst>
            <pc:docMk/>
            <pc:sldMk cId="1396375388" sldId="567"/>
            <ac:picMk id="5122" creationId="{A9C86648-ECCA-4207-9FBA-96AFB7052790}"/>
          </ac:picMkLst>
        </pc:picChg>
        <pc:picChg chg="add del mod">
          <ac:chgData name="Dilyana" userId="bbfe6e8ac4d3f487" providerId="LiveId" clId="{FBD78749-F67D-402A-9D86-758D7F04E712}" dt="2021-06-03T08:46:32.331" v="3417" actId="478"/>
          <ac:picMkLst>
            <pc:docMk/>
            <pc:sldMk cId="1396375388" sldId="567"/>
            <ac:picMk id="5124" creationId="{162CE9E8-8AFA-4D83-B21A-72D50F5D54A7}"/>
          </ac:picMkLst>
        </pc:picChg>
        <pc:picChg chg="add del mod">
          <ac:chgData name="Dilyana" userId="bbfe6e8ac4d3f487" providerId="LiveId" clId="{FBD78749-F67D-402A-9D86-758D7F04E712}" dt="2021-06-03T08:42:50.785" v="3402" actId="478"/>
          <ac:picMkLst>
            <pc:docMk/>
            <pc:sldMk cId="1396375388" sldId="567"/>
            <ac:picMk id="5126" creationId="{A9B064F8-B2A5-4D03-82C2-A229D5664597}"/>
          </ac:picMkLst>
        </pc:picChg>
        <pc:picChg chg="add mod">
          <ac:chgData name="Dilyana" userId="bbfe6e8ac4d3f487" providerId="LiveId" clId="{FBD78749-F67D-402A-9D86-758D7F04E712}" dt="2021-06-03T08:44:54.573" v="3413"/>
          <ac:picMkLst>
            <pc:docMk/>
            <pc:sldMk cId="1396375388" sldId="567"/>
            <ac:picMk id="5128" creationId="{F66337E3-E01D-4815-BF1A-73181DCC6552}"/>
          </ac:picMkLst>
        </pc:picChg>
        <pc:picChg chg="add mod">
          <ac:chgData name="Dilyana" userId="bbfe6e8ac4d3f487" providerId="LiveId" clId="{FBD78749-F67D-402A-9D86-758D7F04E712}" dt="2021-06-03T08:47:08.794" v="3429"/>
          <ac:picMkLst>
            <pc:docMk/>
            <pc:sldMk cId="1396375388" sldId="567"/>
            <ac:picMk id="5130" creationId="{B4B95957-2112-4640-88DD-D015BB33C72F}"/>
          </ac:picMkLst>
        </pc:picChg>
      </pc:sldChg>
      <pc:sldChg chg="addSp delSp modSp new mod modAnim">
        <pc:chgData name="Dilyana" userId="bbfe6e8ac4d3f487" providerId="LiveId" clId="{FBD78749-F67D-402A-9D86-758D7F04E712}" dt="2021-06-03T10:31:56.269" v="4462"/>
        <pc:sldMkLst>
          <pc:docMk/>
          <pc:sldMk cId="3829710884" sldId="568"/>
        </pc:sldMkLst>
        <pc:spChg chg="mod">
          <ac:chgData name="Dilyana" userId="bbfe6e8ac4d3f487" providerId="LiveId" clId="{FBD78749-F67D-402A-9D86-758D7F04E712}" dt="2021-06-03T09:00:27.289" v="3498" actId="6549"/>
          <ac:spMkLst>
            <pc:docMk/>
            <pc:sldMk cId="3829710884" sldId="568"/>
            <ac:spMk id="3" creationId="{B9D71C4A-D1FA-434D-BDF9-AB8EA93F2C07}"/>
          </ac:spMkLst>
        </pc:spChg>
        <pc:spChg chg="mod">
          <ac:chgData name="Dilyana" userId="bbfe6e8ac4d3f487" providerId="LiveId" clId="{FBD78749-F67D-402A-9D86-758D7F04E712}" dt="2021-06-03T09:02:50.296" v="3520"/>
          <ac:spMkLst>
            <pc:docMk/>
            <pc:sldMk cId="3829710884" sldId="568"/>
            <ac:spMk id="4" creationId="{B2E353CB-B083-4084-BC75-BE83866AABFE}"/>
          </ac:spMkLst>
        </pc:spChg>
        <pc:spChg chg="add mod">
          <ac:chgData name="Dilyana" userId="bbfe6e8ac4d3f487" providerId="LiveId" clId="{FBD78749-F67D-402A-9D86-758D7F04E712}" dt="2021-06-03T09:01:52.426" v="3511" actId="14100"/>
          <ac:spMkLst>
            <pc:docMk/>
            <pc:sldMk cId="3829710884" sldId="568"/>
            <ac:spMk id="8" creationId="{72CCE888-9F2F-4C7C-96E1-BBCADDB999FA}"/>
          </ac:spMkLst>
        </pc:spChg>
        <pc:picChg chg="add del mod">
          <ac:chgData name="Dilyana" userId="bbfe6e8ac4d3f487" providerId="LiveId" clId="{FBD78749-F67D-402A-9D86-758D7F04E712}" dt="2021-06-03T08:55:02.698" v="3456" actId="478"/>
          <ac:picMkLst>
            <pc:docMk/>
            <pc:sldMk cId="3829710884" sldId="568"/>
            <ac:picMk id="6146" creationId="{5AE86F86-A1F3-4299-81FB-81FE942E02F5}"/>
          </ac:picMkLst>
        </pc:picChg>
        <pc:picChg chg="add mod">
          <ac:chgData name="Dilyana" userId="bbfe6e8ac4d3f487" providerId="LiveId" clId="{FBD78749-F67D-402A-9D86-758D7F04E712}" dt="2021-06-03T09:02:02.860" v="3514" actId="1076"/>
          <ac:picMkLst>
            <pc:docMk/>
            <pc:sldMk cId="3829710884" sldId="568"/>
            <ac:picMk id="6148" creationId="{60784873-2D43-41E8-90FB-D002F2027824}"/>
          </ac:picMkLst>
        </pc:picChg>
        <pc:picChg chg="add mod">
          <ac:chgData name="Dilyana" userId="bbfe6e8ac4d3f487" providerId="LiveId" clId="{FBD78749-F67D-402A-9D86-758D7F04E712}" dt="2021-06-03T09:02:24.167" v="3519" actId="1076"/>
          <ac:picMkLst>
            <pc:docMk/>
            <pc:sldMk cId="3829710884" sldId="568"/>
            <ac:picMk id="6150" creationId="{BB6B5CB5-9B2E-4631-97A9-F61510FD2837}"/>
          </ac:picMkLst>
        </pc:picChg>
      </pc:sldChg>
      <pc:sldChg chg="addSp delSp modSp new mod">
        <pc:chgData name="Dilyana" userId="bbfe6e8ac4d3f487" providerId="LiveId" clId="{FBD78749-F67D-402A-9D86-758D7F04E712}" dt="2021-06-03T09:29:45.952" v="3756" actId="20577"/>
        <pc:sldMkLst>
          <pc:docMk/>
          <pc:sldMk cId="2985674300" sldId="569"/>
        </pc:sldMkLst>
        <pc:spChg chg="mod">
          <ac:chgData name="Dilyana" userId="bbfe6e8ac4d3f487" providerId="LiveId" clId="{FBD78749-F67D-402A-9D86-758D7F04E712}" dt="2021-06-03T09:29:45.952" v="3756" actId="20577"/>
          <ac:spMkLst>
            <pc:docMk/>
            <pc:sldMk cId="2985674300" sldId="569"/>
            <ac:spMk id="3" creationId="{5105A692-40C3-4FC9-9762-B902542A13AE}"/>
          </ac:spMkLst>
        </pc:spChg>
        <pc:spChg chg="mod">
          <ac:chgData name="Dilyana" userId="bbfe6e8ac4d3f487" providerId="LiveId" clId="{FBD78749-F67D-402A-9D86-758D7F04E712}" dt="2021-06-03T09:02:58.677" v="3522"/>
          <ac:spMkLst>
            <pc:docMk/>
            <pc:sldMk cId="2985674300" sldId="569"/>
            <ac:spMk id="4" creationId="{0C533876-DCD5-4275-B6D5-A120437E5E2B}"/>
          </ac:spMkLst>
        </pc:spChg>
        <pc:picChg chg="add del mod">
          <ac:chgData name="Dilyana" userId="bbfe6e8ac4d3f487" providerId="LiveId" clId="{FBD78749-F67D-402A-9D86-758D7F04E712}" dt="2021-06-03T09:10:09.989" v="3586" actId="478"/>
          <ac:picMkLst>
            <pc:docMk/>
            <pc:sldMk cId="2985674300" sldId="569"/>
            <ac:picMk id="5" creationId="{FDAF2B92-3730-4C07-9CF6-A96BFE7DEA16}"/>
          </ac:picMkLst>
        </pc:picChg>
        <pc:picChg chg="add mod">
          <ac:chgData name="Dilyana" userId="bbfe6e8ac4d3f487" providerId="LiveId" clId="{FBD78749-F67D-402A-9D86-758D7F04E712}" dt="2021-06-03T09:29:33.554" v="3754" actId="1076"/>
          <ac:picMkLst>
            <pc:docMk/>
            <pc:sldMk cId="2985674300" sldId="569"/>
            <ac:picMk id="7" creationId="{84A613B4-39C5-4248-BE18-0CE0055E3F07}"/>
          </ac:picMkLst>
        </pc:picChg>
        <pc:picChg chg="add del mod">
          <ac:chgData name="Dilyana" userId="bbfe6e8ac4d3f487" providerId="LiveId" clId="{FBD78749-F67D-402A-9D86-758D7F04E712}" dt="2021-06-03T09:14:05.880" v="3607" actId="478"/>
          <ac:picMkLst>
            <pc:docMk/>
            <pc:sldMk cId="2985674300" sldId="569"/>
            <ac:picMk id="7170" creationId="{F2C4E735-05B9-4C80-B622-02EE02266ADF}"/>
          </ac:picMkLst>
        </pc:picChg>
        <pc:picChg chg="add mod">
          <ac:chgData name="Dilyana" userId="bbfe6e8ac4d3f487" providerId="LiveId" clId="{FBD78749-F67D-402A-9D86-758D7F04E712}" dt="2021-06-03T09:29:21.313" v="3751" actId="732"/>
          <ac:picMkLst>
            <pc:docMk/>
            <pc:sldMk cId="2985674300" sldId="569"/>
            <ac:picMk id="7172" creationId="{1C45A7FC-9C53-4EFD-92BD-7CC2153D2E98}"/>
          </ac:picMkLst>
        </pc:picChg>
      </pc:sldChg>
      <pc:sldChg chg="addSp modSp new mod">
        <pc:chgData name="Dilyana" userId="bbfe6e8ac4d3f487" providerId="LiveId" clId="{FBD78749-F67D-402A-9D86-758D7F04E712}" dt="2021-06-03T09:37:11.359" v="3855" actId="113"/>
        <pc:sldMkLst>
          <pc:docMk/>
          <pc:sldMk cId="2491460208" sldId="570"/>
        </pc:sldMkLst>
        <pc:spChg chg="mod">
          <ac:chgData name="Dilyana" userId="bbfe6e8ac4d3f487" providerId="LiveId" clId="{FBD78749-F67D-402A-9D86-758D7F04E712}" dt="2021-06-03T09:37:11.359" v="3855" actId="113"/>
          <ac:spMkLst>
            <pc:docMk/>
            <pc:sldMk cId="2491460208" sldId="570"/>
            <ac:spMk id="3" creationId="{4ED1BED9-B0D7-4C81-B91B-7D2CDFF47106}"/>
          </ac:spMkLst>
        </pc:spChg>
        <pc:spChg chg="mod">
          <ac:chgData name="Dilyana" userId="bbfe6e8ac4d3f487" providerId="LiveId" clId="{FBD78749-F67D-402A-9D86-758D7F04E712}" dt="2021-06-03T09:30:41.487" v="3758"/>
          <ac:spMkLst>
            <pc:docMk/>
            <pc:sldMk cId="2491460208" sldId="570"/>
            <ac:spMk id="4" creationId="{F5A7F63E-5FC1-4C5F-B552-0D0693FF046A}"/>
          </ac:spMkLst>
        </pc:spChg>
        <pc:picChg chg="add mod">
          <ac:chgData name="Dilyana" userId="bbfe6e8ac4d3f487" providerId="LiveId" clId="{FBD78749-F67D-402A-9D86-758D7F04E712}" dt="2021-06-03T09:32:45.306" v="3777"/>
          <ac:picMkLst>
            <pc:docMk/>
            <pc:sldMk cId="2491460208" sldId="570"/>
            <ac:picMk id="8194" creationId="{7ECD2D0B-A9D8-4FAA-BF73-C1075E3DF28F}"/>
          </ac:picMkLst>
        </pc:picChg>
        <pc:picChg chg="add mod">
          <ac:chgData name="Dilyana" userId="bbfe6e8ac4d3f487" providerId="LiveId" clId="{FBD78749-F67D-402A-9D86-758D7F04E712}" dt="2021-06-03T09:36:07.976" v="3812" actId="1076"/>
          <ac:picMkLst>
            <pc:docMk/>
            <pc:sldMk cId="2491460208" sldId="570"/>
            <ac:picMk id="8196" creationId="{8822F6F0-BC26-44DF-BB20-8DEC5B2789E3}"/>
          </ac:picMkLst>
        </pc:picChg>
      </pc:sldChg>
      <pc:sldChg chg="addSp delSp modSp add mod">
        <pc:chgData name="Dilyana" userId="bbfe6e8ac4d3f487" providerId="LiveId" clId="{FBD78749-F67D-402A-9D86-758D7F04E712}" dt="2021-06-03T10:01:06.612" v="4129" actId="1076"/>
        <pc:sldMkLst>
          <pc:docMk/>
          <pc:sldMk cId="1878212458" sldId="571"/>
        </pc:sldMkLst>
        <pc:spChg chg="mod">
          <ac:chgData name="Dilyana" userId="bbfe6e8ac4d3f487" providerId="LiveId" clId="{FBD78749-F67D-402A-9D86-758D7F04E712}" dt="2021-06-03T10:00:09.252" v="4116" actId="20577"/>
          <ac:spMkLst>
            <pc:docMk/>
            <pc:sldMk cId="1878212458" sldId="571"/>
            <ac:spMk id="3" creationId="{4ED1BED9-B0D7-4C81-B91B-7D2CDFF47106}"/>
          </ac:spMkLst>
        </pc:spChg>
        <pc:picChg chg="del">
          <ac:chgData name="Dilyana" userId="bbfe6e8ac4d3f487" providerId="LiveId" clId="{FBD78749-F67D-402A-9D86-758D7F04E712}" dt="2021-06-03T09:37:30.543" v="3857" actId="478"/>
          <ac:picMkLst>
            <pc:docMk/>
            <pc:sldMk cId="1878212458" sldId="571"/>
            <ac:picMk id="8194" creationId="{7ECD2D0B-A9D8-4FAA-BF73-C1075E3DF28F}"/>
          </ac:picMkLst>
        </pc:picChg>
        <pc:picChg chg="del">
          <ac:chgData name="Dilyana" userId="bbfe6e8ac4d3f487" providerId="LiveId" clId="{FBD78749-F67D-402A-9D86-758D7F04E712}" dt="2021-06-03T09:37:31.176" v="3858" actId="478"/>
          <ac:picMkLst>
            <pc:docMk/>
            <pc:sldMk cId="1878212458" sldId="571"/>
            <ac:picMk id="8196" creationId="{8822F6F0-BC26-44DF-BB20-8DEC5B2789E3}"/>
          </ac:picMkLst>
        </pc:picChg>
        <pc:picChg chg="add mod">
          <ac:chgData name="Dilyana" userId="bbfe6e8ac4d3f487" providerId="LiveId" clId="{FBD78749-F67D-402A-9D86-758D7F04E712}" dt="2021-06-03T10:00:53.105" v="4127" actId="1076"/>
          <ac:picMkLst>
            <pc:docMk/>
            <pc:sldMk cId="1878212458" sldId="571"/>
            <ac:picMk id="9218" creationId="{3E3C764E-7EF7-4FD5-A68E-DB2DD34D68F0}"/>
          </ac:picMkLst>
        </pc:picChg>
        <pc:picChg chg="add mod">
          <ac:chgData name="Dilyana" userId="bbfe6e8ac4d3f487" providerId="LiveId" clId="{FBD78749-F67D-402A-9D86-758D7F04E712}" dt="2021-06-03T10:01:06.612" v="4129" actId="1076"/>
          <ac:picMkLst>
            <pc:docMk/>
            <pc:sldMk cId="1878212458" sldId="571"/>
            <ac:picMk id="9220" creationId="{C2146CB4-2185-47E8-B6EA-B6684AEB800D}"/>
          </ac:picMkLst>
        </pc:picChg>
      </pc:sldChg>
      <pc:sldChg chg="addSp delSp modSp new mod modClrScheme chgLayout">
        <pc:chgData name="Dilyana" userId="bbfe6e8ac4d3f487" providerId="LiveId" clId="{FBD78749-F67D-402A-9D86-758D7F04E712}" dt="2021-06-03T10:16:13.473" v="4370"/>
        <pc:sldMkLst>
          <pc:docMk/>
          <pc:sldMk cId="1164425322" sldId="572"/>
        </pc:sldMkLst>
        <pc:spChg chg="del mod ord">
          <ac:chgData name="Dilyana" userId="bbfe6e8ac4d3f487" providerId="LiveId" clId="{FBD78749-F67D-402A-9D86-758D7F04E712}" dt="2021-06-03T10:03:06.091" v="4133" actId="700"/>
          <ac:spMkLst>
            <pc:docMk/>
            <pc:sldMk cId="1164425322" sldId="572"/>
            <ac:spMk id="2" creationId="{378CD17A-EB52-4592-B794-E379F39CBF75}"/>
          </ac:spMkLst>
        </pc:spChg>
        <pc:spChg chg="del mod ord">
          <ac:chgData name="Dilyana" userId="bbfe6e8ac4d3f487" providerId="LiveId" clId="{FBD78749-F67D-402A-9D86-758D7F04E712}" dt="2021-06-03T10:03:06.091" v="4133" actId="700"/>
          <ac:spMkLst>
            <pc:docMk/>
            <pc:sldMk cId="1164425322" sldId="572"/>
            <ac:spMk id="3" creationId="{1C62512E-3FF1-4B58-8430-1A9AF63FA8E5}"/>
          </ac:spMkLst>
        </pc:spChg>
        <pc:spChg chg="add mod ord">
          <ac:chgData name="Dilyana" userId="bbfe6e8ac4d3f487" providerId="LiveId" clId="{FBD78749-F67D-402A-9D86-758D7F04E712}" dt="2021-06-03T10:07:00.732" v="4137"/>
          <ac:spMkLst>
            <pc:docMk/>
            <pc:sldMk cId="1164425322" sldId="572"/>
            <ac:spMk id="4" creationId="{C6DA97B7-49A0-48DF-A794-DA440D6575BF}"/>
          </ac:spMkLst>
        </pc:spChg>
        <pc:spChg chg="add mod ord">
          <ac:chgData name="Dilyana" userId="bbfe6e8ac4d3f487" providerId="LiveId" clId="{FBD78749-F67D-402A-9D86-758D7F04E712}" dt="2021-06-03T10:15:57.328" v="4368" actId="20577"/>
          <ac:spMkLst>
            <pc:docMk/>
            <pc:sldMk cId="1164425322" sldId="572"/>
            <ac:spMk id="5" creationId="{DF9AF889-2655-45B7-A818-669A4533B534}"/>
          </ac:spMkLst>
        </pc:spChg>
        <pc:picChg chg="add del mod">
          <ac:chgData name="Dilyana" userId="bbfe6e8ac4d3f487" providerId="LiveId" clId="{FBD78749-F67D-402A-9D86-758D7F04E712}" dt="2021-06-03T10:09:19.146" v="4185" actId="478"/>
          <ac:picMkLst>
            <pc:docMk/>
            <pc:sldMk cId="1164425322" sldId="572"/>
            <ac:picMk id="7" creationId="{179A35BE-3B66-49DD-AF3D-7B31E91D69EF}"/>
          </ac:picMkLst>
        </pc:picChg>
        <pc:picChg chg="add mod">
          <ac:chgData name="Dilyana" userId="bbfe6e8ac4d3f487" providerId="LiveId" clId="{FBD78749-F67D-402A-9D86-758D7F04E712}" dt="2021-06-03T10:14:41.033" v="4335" actId="1076"/>
          <ac:picMkLst>
            <pc:docMk/>
            <pc:sldMk cId="1164425322" sldId="572"/>
            <ac:picMk id="11266" creationId="{855CEBE1-39CF-4378-BCD6-35088B8FEB3B}"/>
          </ac:picMkLst>
        </pc:picChg>
        <pc:picChg chg="add mod">
          <ac:chgData name="Dilyana" userId="bbfe6e8ac4d3f487" providerId="LiveId" clId="{FBD78749-F67D-402A-9D86-758D7F04E712}" dt="2021-06-03T10:16:13.473" v="4370"/>
          <ac:picMkLst>
            <pc:docMk/>
            <pc:sldMk cId="1164425322" sldId="572"/>
            <ac:picMk id="11268" creationId="{EFA8EA1C-EEA0-4745-AC02-9A040AEC4AB4}"/>
          </ac:picMkLst>
        </pc:picChg>
      </pc:sldChg>
      <pc:sldChg chg="addSp delSp modSp add mod">
        <pc:chgData name="Dilyana" userId="bbfe6e8ac4d3f487" providerId="LiveId" clId="{FBD78749-F67D-402A-9D86-758D7F04E712}" dt="2021-06-03T10:17:57.389" v="4391" actId="20577"/>
        <pc:sldMkLst>
          <pc:docMk/>
          <pc:sldMk cId="2795577094" sldId="573"/>
        </pc:sldMkLst>
        <pc:spChg chg="mod">
          <ac:chgData name="Dilyana" userId="bbfe6e8ac4d3f487" providerId="LiveId" clId="{FBD78749-F67D-402A-9D86-758D7F04E712}" dt="2021-06-03T10:17:57.389" v="4391" actId="20577"/>
          <ac:spMkLst>
            <pc:docMk/>
            <pc:sldMk cId="2795577094" sldId="573"/>
            <ac:spMk id="5" creationId="{DF9AF889-2655-45B7-A818-669A4533B534}"/>
          </ac:spMkLst>
        </pc:spChg>
        <pc:picChg chg="del">
          <ac:chgData name="Dilyana" userId="bbfe6e8ac4d3f487" providerId="LiveId" clId="{FBD78749-F67D-402A-9D86-758D7F04E712}" dt="2021-06-03T10:16:52.355" v="4373" actId="478"/>
          <ac:picMkLst>
            <pc:docMk/>
            <pc:sldMk cId="2795577094" sldId="573"/>
            <ac:picMk id="11266" creationId="{855CEBE1-39CF-4378-BCD6-35088B8FEB3B}"/>
          </ac:picMkLst>
        </pc:picChg>
        <pc:picChg chg="del">
          <ac:chgData name="Dilyana" userId="bbfe6e8ac4d3f487" providerId="LiveId" clId="{FBD78749-F67D-402A-9D86-758D7F04E712}" dt="2021-06-03T10:16:54.801" v="4374" actId="478"/>
          <ac:picMkLst>
            <pc:docMk/>
            <pc:sldMk cId="2795577094" sldId="573"/>
            <ac:picMk id="11268" creationId="{EFA8EA1C-EEA0-4745-AC02-9A040AEC4AB4}"/>
          </ac:picMkLst>
        </pc:picChg>
        <pc:picChg chg="add mod">
          <ac:chgData name="Dilyana" userId="bbfe6e8ac4d3f487" providerId="LiveId" clId="{FBD78749-F67D-402A-9D86-758D7F04E712}" dt="2021-06-03T10:17:54.372" v="4390" actId="1076"/>
          <ac:picMkLst>
            <pc:docMk/>
            <pc:sldMk cId="2795577094" sldId="573"/>
            <ac:picMk id="13314" creationId="{9EA17BB5-022A-4225-BA5C-3A1D8C91B879}"/>
          </ac:picMkLst>
        </pc:picChg>
      </pc:sldChg>
      <pc:sldChg chg="add del">
        <pc:chgData name="Dilyana" userId="bbfe6e8ac4d3f487" providerId="LiveId" clId="{FBD78749-F67D-402A-9D86-758D7F04E712}" dt="2021-06-03T10:17:04.309" v="4377"/>
        <pc:sldMkLst>
          <pc:docMk/>
          <pc:sldMk cId="2112746798" sldId="574"/>
        </pc:sldMkLst>
      </pc:sldChg>
    </pc:docChg>
  </pc:docChgLst>
  <pc:docChgLst>
    <pc:chgData name="Dilyana" userId="bbfe6e8ac4d3f487" providerId="LiveId" clId="{100DF2B9-511D-4A9D-863D-E6641B2B537F}"/>
    <pc:docChg chg="undo redo custSel addSld delSld modSld addSection modSection">
      <pc:chgData name="Dilyana" userId="bbfe6e8ac4d3f487" providerId="LiveId" clId="{100DF2B9-511D-4A9D-863D-E6641B2B537F}" dt="2021-05-27T04:19:40.254" v="3307" actId="1076"/>
      <pc:docMkLst>
        <pc:docMk/>
      </pc:docMkLst>
      <pc:sldChg chg="addSp delSp modSp mod">
        <pc:chgData name="Dilyana" userId="bbfe6e8ac4d3f487" providerId="LiveId" clId="{100DF2B9-511D-4A9D-863D-E6641B2B537F}" dt="2021-05-27T04:19:40.254" v="3307" actId="1076"/>
        <pc:sldMkLst>
          <pc:docMk/>
          <pc:sldMk cId="2945068143" sldId="274"/>
        </pc:sldMkLst>
        <pc:spChg chg="mod">
          <ac:chgData name="Dilyana" userId="bbfe6e8ac4d3f487" providerId="LiveId" clId="{100DF2B9-511D-4A9D-863D-E6641B2B537F}" dt="2021-05-20T17:28:57.729" v="47" actId="27636"/>
          <ac:spMkLst>
            <pc:docMk/>
            <pc:sldMk cId="2945068143" sldId="274"/>
            <ac:spMk id="2" creationId="{37F91798-9AD5-4209-8887-958029548481}"/>
          </ac:spMkLst>
        </pc:spChg>
        <pc:spChg chg="mod">
          <ac:chgData name="Dilyana" userId="bbfe6e8ac4d3f487" providerId="LiveId" clId="{100DF2B9-511D-4A9D-863D-E6641B2B537F}" dt="2021-05-27T04:18:50.149" v="3302" actId="108"/>
          <ac:spMkLst>
            <pc:docMk/>
            <pc:sldMk cId="2945068143" sldId="274"/>
            <ac:spMk id="3" creationId="{A004DC04-DA2A-41C0-8578-4B8D2F08EA7D}"/>
          </ac:spMkLst>
        </pc:spChg>
        <pc:grpChg chg="del">
          <ac:chgData name="Dilyana" userId="bbfe6e8ac4d3f487" providerId="LiveId" clId="{100DF2B9-511D-4A9D-863D-E6641B2B537F}" dt="2021-05-20T17:29:21.583" v="64" actId="478"/>
          <ac:grpSpMkLst>
            <pc:docMk/>
            <pc:sldMk cId="2945068143" sldId="274"/>
            <ac:grpSpMk id="14" creationId="{C2904AD3-1C1F-457A-83A6-47555EF84462}"/>
          </ac:grpSpMkLst>
        </pc:grpChg>
        <pc:picChg chg="add del mod">
          <ac:chgData name="Dilyana" userId="bbfe6e8ac4d3f487" providerId="LiveId" clId="{100DF2B9-511D-4A9D-863D-E6641B2B537F}" dt="2021-05-27T02:21:16.284" v="2056" actId="478"/>
          <ac:picMkLst>
            <pc:docMk/>
            <pc:sldMk cId="2945068143" sldId="274"/>
            <ac:picMk id="25" creationId="{82BBAA2B-B752-4E3B-B380-E20D985AD150}"/>
          </ac:picMkLst>
        </pc:picChg>
        <pc:picChg chg="add del mod">
          <ac:chgData name="Dilyana" userId="bbfe6e8ac4d3f487" providerId="LiveId" clId="{100DF2B9-511D-4A9D-863D-E6641B2B537F}" dt="2021-05-27T02:23:44.733" v="2079" actId="21"/>
          <ac:picMkLst>
            <pc:docMk/>
            <pc:sldMk cId="2945068143" sldId="274"/>
            <ac:picMk id="3074" creationId="{090704BC-A44B-444E-B112-0876C5994FDD}"/>
          </ac:picMkLst>
        </pc:picChg>
        <pc:picChg chg="add del">
          <ac:chgData name="Dilyana" userId="bbfe6e8ac4d3f487" providerId="LiveId" clId="{100DF2B9-511D-4A9D-863D-E6641B2B537F}" dt="2021-05-27T02:23:12.498" v="2066"/>
          <ac:picMkLst>
            <pc:docMk/>
            <pc:sldMk cId="2945068143" sldId="274"/>
            <ac:picMk id="3076" creationId="{A379118F-6A64-4DA6-9BEC-81E3642BFB33}"/>
          </ac:picMkLst>
        </pc:picChg>
        <pc:picChg chg="add mod">
          <ac:chgData name="Dilyana" userId="bbfe6e8ac4d3f487" providerId="LiveId" clId="{100DF2B9-511D-4A9D-863D-E6641B2B537F}" dt="2021-05-27T04:19:40.254" v="3307" actId="1076"/>
          <ac:picMkLst>
            <pc:docMk/>
            <pc:sldMk cId="2945068143" sldId="274"/>
            <ac:picMk id="3078" creationId="{10509A43-226A-4658-B351-4EB189280109}"/>
          </ac:picMkLst>
        </pc:picChg>
      </pc:sldChg>
      <pc:sldChg chg="modSp modAnim">
        <pc:chgData name="Dilyana" userId="bbfe6e8ac4d3f487" providerId="LiveId" clId="{100DF2B9-511D-4A9D-863D-E6641B2B537F}" dt="2021-05-27T04:03:33.594" v="3222" actId="20577"/>
        <pc:sldMkLst>
          <pc:docMk/>
          <pc:sldMk cId="2977869978" sldId="276"/>
        </pc:sldMkLst>
        <pc:spChg chg="mod">
          <ac:chgData name="Dilyana" userId="bbfe6e8ac4d3f487" providerId="LiveId" clId="{100DF2B9-511D-4A9D-863D-E6641B2B537F}" dt="2021-05-27T04:03:33.594" v="3222" actId="20577"/>
          <ac:spMkLst>
            <pc:docMk/>
            <pc:sldMk cId="2977869978" sldId="276"/>
            <ac:spMk id="444419" creationId="{00000000-0000-0000-0000-000000000000}"/>
          </ac:spMkLst>
        </pc:spChg>
      </pc:sldChg>
      <pc:sldChg chg="del">
        <pc:chgData name="Dilyana" userId="bbfe6e8ac4d3f487" providerId="LiveId" clId="{100DF2B9-511D-4A9D-863D-E6641B2B537F}" dt="2021-05-20T18:01:51.310" v="556" actId="47"/>
        <pc:sldMkLst>
          <pc:docMk/>
          <pc:sldMk cId="3651514161" sldId="492"/>
        </pc:sldMkLst>
      </pc:sldChg>
      <pc:sldChg chg="addSp delSp modSp mod">
        <pc:chgData name="Dilyana" userId="bbfe6e8ac4d3f487" providerId="LiveId" clId="{100DF2B9-511D-4A9D-863D-E6641B2B537F}" dt="2021-05-27T02:24:15.658" v="2084" actId="1076"/>
        <pc:sldMkLst>
          <pc:docMk/>
          <pc:sldMk cId="3201198369" sldId="493"/>
        </pc:sldMkLst>
        <pc:spChg chg="mod">
          <ac:chgData name="Dilyana" userId="bbfe6e8ac4d3f487" providerId="LiveId" clId="{100DF2B9-511D-4A9D-863D-E6641B2B537F}" dt="2021-05-27T02:17:49.250" v="2034" actId="20577"/>
          <ac:spMkLst>
            <pc:docMk/>
            <pc:sldMk cId="3201198369" sldId="493"/>
            <ac:spMk id="5" creationId="{F2C252BD-94CF-4AF9-A25C-30CBC320170D}"/>
          </ac:spMkLst>
        </pc:spChg>
        <pc:grpChg chg="del">
          <ac:chgData name="Dilyana" userId="bbfe6e8ac4d3f487" providerId="LiveId" clId="{100DF2B9-511D-4A9D-863D-E6641B2B537F}" dt="2021-05-20T17:33:17.566" v="209" actId="478"/>
          <ac:grpSpMkLst>
            <pc:docMk/>
            <pc:sldMk cId="3201198369" sldId="493"/>
            <ac:grpSpMk id="8" creationId="{C2904AD3-1C1F-457A-83A6-47555EF84462}"/>
          </ac:grpSpMkLst>
        </pc:grpChg>
        <pc:picChg chg="add del mod">
          <ac:chgData name="Dilyana" userId="bbfe6e8ac4d3f487" providerId="LiveId" clId="{100DF2B9-511D-4A9D-863D-E6641B2B537F}" dt="2021-05-20T17:33:27.475" v="211" actId="478"/>
          <ac:picMkLst>
            <pc:docMk/>
            <pc:sldMk cId="3201198369" sldId="493"/>
            <ac:picMk id="19" creationId="{D04E5D4B-D3BF-48BA-9C38-BD2EDCA5E3C4}"/>
          </ac:picMkLst>
        </pc:picChg>
        <pc:picChg chg="add del mod">
          <ac:chgData name="Dilyana" userId="bbfe6e8ac4d3f487" providerId="LiveId" clId="{100DF2B9-511D-4A9D-863D-E6641B2B537F}" dt="2021-05-27T02:23:52.100" v="2082" actId="478"/>
          <ac:picMkLst>
            <pc:docMk/>
            <pc:sldMk cId="3201198369" sldId="493"/>
            <ac:picMk id="20" creationId="{28904622-EEB0-4FC0-840A-8332E982FB43}"/>
          </ac:picMkLst>
        </pc:picChg>
        <pc:picChg chg="add del mod">
          <ac:chgData name="Dilyana" userId="bbfe6e8ac4d3f487" providerId="LiveId" clId="{100DF2B9-511D-4A9D-863D-E6641B2B537F}" dt="2021-05-27T02:23:33.517" v="2073"/>
          <ac:picMkLst>
            <pc:docMk/>
            <pc:sldMk cId="3201198369" sldId="493"/>
            <ac:picMk id="21" creationId="{DF4DDE72-3BDC-444E-8743-EF79AAC2F814}"/>
          </ac:picMkLst>
        </pc:picChg>
        <pc:picChg chg="add mod">
          <ac:chgData name="Dilyana" userId="bbfe6e8ac4d3f487" providerId="LiveId" clId="{100DF2B9-511D-4A9D-863D-E6641B2B537F}" dt="2021-05-27T02:24:15.658" v="2084" actId="1076"/>
          <ac:picMkLst>
            <pc:docMk/>
            <pc:sldMk cId="3201198369" sldId="493"/>
            <ac:picMk id="22" creationId="{E52A0742-6AFA-44D5-BB4D-25718C0A38D5}"/>
          </ac:picMkLst>
        </pc:picChg>
      </pc:sldChg>
      <pc:sldChg chg="del">
        <pc:chgData name="Dilyana" userId="bbfe6e8ac4d3f487" providerId="LiveId" clId="{100DF2B9-511D-4A9D-863D-E6641B2B537F}" dt="2021-05-26T23:38:24.887" v="634" actId="47"/>
        <pc:sldMkLst>
          <pc:docMk/>
          <pc:sldMk cId="2354907685" sldId="494"/>
        </pc:sldMkLst>
      </pc:sldChg>
      <pc:sldChg chg="addSp delSp modSp mod setBg modAnim">
        <pc:chgData name="Dilyana" userId="bbfe6e8ac4d3f487" providerId="LiveId" clId="{100DF2B9-511D-4A9D-863D-E6641B2B537F}" dt="2021-05-27T04:04:20.603" v="3226"/>
        <pc:sldMkLst>
          <pc:docMk/>
          <pc:sldMk cId="540943509" sldId="495"/>
        </pc:sldMkLst>
        <pc:spChg chg="mod">
          <ac:chgData name="Dilyana" userId="bbfe6e8ac4d3f487" providerId="LiveId" clId="{100DF2B9-511D-4A9D-863D-E6641B2B537F}" dt="2021-05-20T17:43:49.381" v="452" actId="20577"/>
          <ac:spMkLst>
            <pc:docMk/>
            <pc:sldMk cId="540943509" sldId="495"/>
            <ac:spMk id="4" creationId="{00000000-0000-0000-0000-000000000000}"/>
          </ac:spMkLst>
        </pc:spChg>
        <pc:spChg chg="mod">
          <ac:chgData name="Dilyana" userId="bbfe6e8ac4d3f487" providerId="LiveId" clId="{100DF2B9-511D-4A9D-863D-E6641B2B537F}" dt="2021-05-26T17:18:07.705" v="615" actId="58"/>
          <ac:spMkLst>
            <pc:docMk/>
            <pc:sldMk cId="540943509" sldId="495"/>
            <ac:spMk id="5" creationId="{00000000-0000-0000-0000-000000000000}"/>
          </ac:spMkLst>
        </pc:spChg>
        <pc:picChg chg="add del mod">
          <ac:chgData name="Dilyana" userId="bbfe6e8ac4d3f487" providerId="LiveId" clId="{100DF2B9-511D-4A9D-863D-E6641B2B537F}" dt="2021-05-20T17:53:16.763" v="509" actId="478"/>
          <ac:picMkLst>
            <pc:docMk/>
            <pc:sldMk cId="540943509" sldId="495"/>
            <ac:picMk id="6" creationId="{FAA5681E-8A05-4DDC-B2CA-4DC8AE50D6D7}"/>
          </ac:picMkLst>
        </pc:picChg>
        <pc:picChg chg="add del mod ord">
          <ac:chgData name="Dilyana" userId="bbfe6e8ac4d3f487" providerId="LiveId" clId="{100DF2B9-511D-4A9D-863D-E6641B2B537F}" dt="2021-05-20T17:54:24.878" v="519" actId="478"/>
          <ac:picMkLst>
            <pc:docMk/>
            <pc:sldMk cId="540943509" sldId="495"/>
            <ac:picMk id="18" creationId="{F53389A7-833D-40F0-856C-42CDBC1035E0}"/>
          </ac:picMkLst>
        </pc:picChg>
        <pc:picChg chg="add del mod ord modCrop">
          <ac:chgData name="Dilyana" userId="bbfe6e8ac4d3f487" providerId="LiveId" clId="{100DF2B9-511D-4A9D-863D-E6641B2B537F}" dt="2021-05-26T17:07:21.261" v="557" actId="478"/>
          <ac:picMkLst>
            <pc:docMk/>
            <pc:sldMk cId="540943509" sldId="495"/>
            <ac:picMk id="20" creationId="{BD201EDF-9B1E-42BD-9830-CC68454429E7}"/>
          </ac:picMkLst>
        </pc:picChg>
        <pc:picChg chg="add del mod">
          <ac:chgData name="Dilyana" userId="bbfe6e8ac4d3f487" providerId="LiveId" clId="{100DF2B9-511D-4A9D-863D-E6641B2B537F}" dt="2021-05-26T17:10:19.596" v="569" actId="478"/>
          <ac:picMkLst>
            <pc:docMk/>
            <pc:sldMk cId="540943509" sldId="495"/>
            <ac:picMk id="22" creationId="{ECD2C3AF-7013-4B40-89BF-27D13B040A8F}"/>
          </ac:picMkLst>
        </pc:picChg>
        <pc:picChg chg="add mod">
          <ac:chgData name="Dilyana" userId="bbfe6e8ac4d3f487" providerId="LiveId" clId="{100DF2B9-511D-4A9D-863D-E6641B2B537F}" dt="2021-05-26T17:19:47.143" v="620" actId="1076"/>
          <ac:picMkLst>
            <pc:docMk/>
            <pc:sldMk cId="540943509" sldId="495"/>
            <ac:picMk id="24" creationId="{AE63B43D-3E75-472D-B27C-C3078B54A07B}"/>
          </ac:picMkLst>
        </pc:picChg>
        <pc:inkChg chg="add del mod">
          <ac:chgData name="Dilyana" userId="bbfe6e8ac4d3f487" providerId="LiveId" clId="{100DF2B9-511D-4A9D-863D-E6641B2B537F}" dt="2021-05-20T17:46:46.588" v="488" actId="9405"/>
          <ac:inkMkLst>
            <pc:docMk/>
            <pc:sldMk cId="540943509" sldId="495"/>
            <ac:inkMk id="2" creationId="{59B34134-1020-4D18-B1CB-FBB1ECA63A75}"/>
          </ac:inkMkLst>
        </pc:inkChg>
        <pc:inkChg chg="add del">
          <ac:chgData name="Dilyana" userId="bbfe6e8ac4d3f487" providerId="LiveId" clId="{100DF2B9-511D-4A9D-863D-E6641B2B537F}" dt="2021-05-20T17:46:45.667" v="487" actId="9405"/>
          <ac:inkMkLst>
            <pc:docMk/>
            <pc:sldMk cId="540943509" sldId="495"/>
            <ac:inkMk id="3" creationId="{7838B7A3-899F-4179-BB5E-DFF1F3C3B622}"/>
          </ac:inkMkLst>
        </pc:inkChg>
        <pc:inkChg chg="add del">
          <ac:chgData name="Dilyana" userId="bbfe6e8ac4d3f487" providerId="LiveId" clId="{100DF2B9-511D-4A9D-863D-E6641B2B537F}" dt="2021-05-20T17:47:11.730" v="506" actId="9405"/>
          <ac:inkMkLst>
            <pc:docMk/>
            <pc:sldMk cId="540943509" sldId="495"/>
            <ac:inkMk id="8" creationId="{9533552E-5F28-4708-9779-8A3256806444}"/>
          </ac:inkMkLst>
        </pc:inkChg>
        <pc:inkChg chg="add del">
          <ac:chgData name="Dilyana" userId="bbfe6e8ac4d3f487" providerId="LiveId" clId="{100DF2B9-511D-4A9D-863D-E6641B2B537F}" dt="2021-05-20T17:47:11.402" v="505" actId="9405"/>
          <ac:inkMkLst>
            <pc:docMk/>
            <pc:sldMk cId="540943509" sldId="495"/>
            <ac:inkMk id="9" creationId="{C8F9CAC1-411A-4907-9F87-1AD04637A015}"/>
          </ac:inkMkLst>
        </pc:inkChg>
        <pc:inkChg chg="add del">
          <ac:chgData name="Dilyana" userId="bbfe6e8ac4d3f487" providerId="LiveId" clId="{100DF2B9-511D-4A9D-863D-E6641B2B537F}" dt="2021-05-20T17:47:11.199" v="504" actId="9405"/>
          <ac:inkMkLst>
            <pc:docMk/>
            <pc:sldMk cId="540943509" sldId="495"/>
            <ac:inkMk id="10" creationId="{9DEF84A2-D805-4F57-B2AC-A8E3ECDCF946}"/>
          </ac:inkMkLst>
        </pc:inkChg>
        <pc:inkChg chg="add del">
          <ac:chgData name="Dilyana" userId="bbfe6e8ac4d3f487" providerId="LiveId" clId="{100DF2B9-511D-4A9D-863D-E6641B2B537F}" dt="2021-05-20T17:47:10.933" v="503" actId="9405"/>
          <ac:inkMkLst>
            <pc:docMk/>
            <pc:sldMk cId="540943509" sldId="495"/>
            <ac:inkMk id="11" creationId="{4969AB37-4122-4EA3-A0AD-040880F07B9F}"/>
          </ac:inkMkLst>
        </pc:inkChg>
        <pc:inkChg chg="add del">
          <ac:chgData name="Dilyana" userId="bbfe6e8ac4d3f487" providerId="LiveId" clId="{100DF2B9-511D-4A9D-863D-E6641B2B537F}" dt="2021-05-20T17:47:10.680" v="502" actId="9405"/>
          <ac:inkMkLst>
            <pc:docMk/>
            <pc:sldMk cId="540943509" sldId="495"/>
            <ac:inkMk id="12" creationId="{02D37F04-24A7-4C39-9582-FE421937C7E6}"/>
          </ac:inkMkLst>
        </pc:inkChg>
        <pc:inkChg chg="add del">
          <ac:chgData name="Dilyana" userId="bbfe6e8ac4d3f487" providerId="LiveId" clId="{100DF2B9-511D-4A9D-863D-E6641B2B537F}" dt="2021-05-20T17:47:10.398" v="501" actId="9405"/>
          <ac:inkMkLst>
            <pc:docMk/>
            <pc:sldMk cId="540943509" sldId="495"/>
            <ac:inkMk id="13" creationId="{754AE0A7-EFF4-42A2-AEA2-EC226E0A626A}"/>
          </ac:inkMkLst>
        </pc:inkChg>
        <pc:inkChg chg="add del">
          <ac:chgData name="Dilyana" userId="bbfe6e8ac4d3f487" providerId="LiveId" clId="{100DF2B9-511D-4A9D-863D-E6641B2B537F}" dt="2021-05-20T17:47:10.167" v="500" actId="9405"/>
          <ac:inkMkLst>
            <pc:docMk/>
            <pc:sldMk cId="540943509" sldId="495"/>
            <ac:inkMk id="14" creationId="{84F1DF09-2B56-48CB-BFC2-629DB0A9C4D6}"/>
          </ac:inkMkLst>
        </pc:inkChg>
        <pc:inkChg chg="add del">
          <ac:chgData name="Dilyana" userId="bbfe6e8ac4d3f487" providerId="LiveId" clId="{100DF2B9-511D-4A9D-863D-E6641B2B537F}" dt="2021-05-20T17:47:09.864" v="499" actId="9405"/>
          <ac:inkMkLst>
            <pc:docMk/>
            <pc:sldMk cId="540943509" sldId="495"/>
            <ac:inkMk id="15" creationId="{1BCBD25A-C46B-41B8-AB9B-DBF09C3589E9}"/>
          </ac:inkMkLst>
        </pc:inkChg>
        <pc:inkChg chg="add del">
          <ac:chgData name="Dilyana" userId="bbfe6e8ac4d3f487" providerId="LiveId" clId="{100DF2B9-511D-4A9D-863D-E6641B2B537F}" dt="2021-05-20T17:47:09.489" v="498" actId="9405"/>
          <ac:inkMkLst>
            <pc:docMk/>
            <pc:sldMk cId="540943509" sldId="495"/>
            <ac:inkMk id="16" creationId="{8DF82CB3-7250-4BC5-BD82-60A1CFF0C4F6}"/>
          </ac:inkMkLst>
        </pc:inkChg>
      </pc:sldChg>
      <pc:sldChg chg="addSp delSp modSp mod">
        <pc:chgData name="Dilyana" userId="bbfe6e8ac4d3f487" providerId="LiveId" clId="{100DF2B9-511D-4A9D-863D-E6641B2B537F}" dt="2021-05-27T02:18:37.028" v="2054" actId="20577"/>
        <pc:sldMkLst>
          <pc:docMk/>
          <pc:sldMk cId="1879347094" sldId="504"/>
        </pc:sldMkLst>
        <pc:spChg chg="mod">
          <ac:chgData name="Dilyana" userId="bbfe6e8ac4d3f487" providerId="LiveId" clId="{100DF2B9-511D-4A9D-863D-E6641B2B537F}" dt="2021-05-27T02:18:37.028" v="2054" actId="20577"/>
          <ac:spMkLst>
            <pc:docMk/>
            <pc:sldMk cId="1879347094" sldId="504"/>
            <ac:spMk id="2" creationId="{96F78281-F0CC-4D96-9D70-27876AA26320}"/>
          </ac:spMkLst>
        </pc:spChg>
        <pc:spChg chg="mod">
          <ac:chgData name="Dilyana" userId="bbfe6e8ac4d3f487" providerId="LiveId" clId="{100DF2B9-511D-4A9D-863D-E6641B2B537F}" dt="2021-05-27T02:17:11.998" v="2016" actId="20577"/>
          <ac:spMkLst>
            <pc:docMk/>
            <pc:sldMk cId="1879347094" sldId="504"/>
            <ac:spMk id="4" creationId="{F407FD78-0C5F-4E79-940D-1DA4B351E159}"/>
          </ac:spMkLst>
        </pc:spChg>
        <pc:picChg chg="add mod">
          <ac:chgData name="Dilyana" userId="bbfe6e8ac4d3f487" providerId="LiveId" clId="{100DF2B9-511D-4A9D-863D-E6641B2B537F}" dt="2021-05-27T00:52:45.219" v="1083" actId="14100"/>
          <ac:picMkLst>
            <pc:docMk/>
            <pc:sldMk cId="1879347094" sldId="504"/>
            <ac:picMk id="5" creationId="{F578D165-97EA-4786-8F08-987B21813EF0}"/>
          </ac:picMkLst>
        </pc:picChg>
        <pc:picChg chg="del">
          <ac:chgData name="Dilyana" userId="bbfe6e8ac4d3f487" providerId="LiveId" clId="{100DF2B9-511D-4A9D-863D-E6641B2B537F}" dt="2021-05-27T00:52:05.243" v="1075" actId="478"/>
          <ac:picMkLst>
            <pc:docMk/>
            <pc:sldMk cId="1879347094" sldId="504"/>
            <ac:picMk id="7" creationId="{73A20325-93B5-418B-9B0F-6EB362E49888}"/>
          </ac:picMkLst>
        </pc:picChg>
      </pc:sldChg>
      <pc:sldChg chg="addSp delSp modSp mod delAnim modAnim">
        <pc:chgData name="Dilyana" userId="bbfe6e8ac4d3f487" providerId="LiveId" clId="{100DF2B9-511D-4A9D-863D-E6641B2B537F}" dt="2021-05-27T04:04:49.717" v="3229"/>
        <pc:sldMkLst>
          <pc:docMk/>
          <pc:sldMk cId="3321120278" sldId="505"/>
        </pc:sldMkLst>
        <pc:spChg chg="mod">
          <ac:chgData name="Dilyana" userId="bbfe6e8ac4d3f487" providerId="LiveId" clId="{100DF2B9-511D-4A9D-863D-E6641B2B537F}" dt="2021-05-27T02:18:50.872" v="2055" actId="20577"/>
          <ac:spMkLst>
            <pc:docMk/>
            <pc:sldMk cId="3321120278" sldId="505"/>
            <ac:spMk id="4" creationId="{00000000-0000-0000-0000-000000000000}"/>
          </ac:spMkLst>
        </pc:spChg>
        <pc:spChg chg="mod">
          <ac:chgData name="Dilyana" userId="bbfe6e8ac4d3f487" providerId="LiveId" clId="{100DF2B9-511D-4A9D-863D-E6641B2B537F}" dt="2021-05-27T02:05:25.994" v="1720" actId="113"/>
          <ac:spMkLst>
            <pc:docMk/>
            <pc:sldMk cId="3321120278" sldId="505"/>
            <ac:spMk id="5" creationId="{00000000-0000-0000-0000-000000000000}"/>
          </ac:spMkLst>
        </pc:spChg>
        <pc:spChg chg="del">
          <ac:chgData name="Dilyana" userId="bbfe6e8ac4d3f487" providerId="LiveId" clId="{100DF2B9-511D-4A9D-863D-E6641B2B537F}" dt="2021-05-26T23:56:24.997" v="751" actId="478"/>
          <ac:spMkLst>
            <pc:docMk/>
            <pc:sldMk cId="3321120278" sldId="505"/>
            <ac:spMk id="6" creationId="{00000000-0000-0000-0000-000000000000}"/>
          </ac:spMkLst>
        </pc:spChg>
        <pc:spChg chg="del mod">
          <ac:chgData name="Dilyana" userId="bbfe6e8ac4d3f487" providerId="LiveId" clId="{100DF2B9-511D-4A9D-863D-E6641B2B537F}" dt="2021-05-26T23:56:16.996" v="749" actId="478"/>
          <ac:spMkLst>
            <pc:docMk/>
            <pc:sldMk cId="3321120278" sldId="505"/>
            <ac:spMk id="8" creationId="{00000000-0000-0000-0000-000000000000}"/>
          </ac:spMkLst>
        </pc:spChg>
        <pc:spChg chg="del">
          <ac:chgData name="Dilyana" userId="bbfe6e8ac4d3f487" providerId="LiveId" clId="{100DF2B9-511D-4A9D-863D-E6641B2B537F}" dt="2021-05-26T23:56:20.708" v="750" actId="478"/>
          <ac:spMkLst>
            <pc:docMk/>
            <pc:sldMk cId="3321120278" sldId="505"/>
            <ac:spMk id="9" creationId="{E54A2D07-F530-4549-9F61-D46ED218ADE2}"/>
          </ac:spMkLst>
        </pc:spChg>
        <pc:picChg chg="add del mod modCrop">
          <ac:chgData name="Dilyana" userId="bbfe6e8ac4d3f487" providerId="LiveId" clId="{100DF2B9-511D-4A9D-863D-E6641B2B537F}" dt="2021-05-27T01:52:22.769" v="1593" actId="478"/>
          <ac:picMkLst>
            <pc:docMk/>
            <pc:sldMk cId="3321120278" sldId="505"/>
            <ac:picMk id="11" creationId="{88F8E1CC-EBFB-4BB6-8493-DE93322BA42A}"/>
          </ac:picMkLst>
        </pc:picChg>
        <pc:picChg chg="add mod">
          <ac:chgData name="Dilyana" userId="bbfe6e8ac4d3f487" providerId="LiveId" clId="{100DF2B9-511D-4A9D-863D-E6641B2B537F}" dt="2021-05-27T02:05:42.586" v="1723" actId="1076"/>
          <ac:picMkLst>
            <pc:docMk/>
            <pc:sldMk cId="3321120278" sldId="505"/>
            <ac:picMk id="2050" creationId="{DAC6124D-526F-47DD-A6E6-F848C78283D6}"/>
          </ac:picMkLst>
        </pc:picChg>
      </pc:sldChg>
      <pc:sldChg chg="modSp del mod">
        <pc:chgData name="Dilyana" userId="bbfe6e8ac4d3f487" providerId="LiveId" clId="{100DF2B9-511D-4A9D-863D-E6641B2B537F}" dt="2021-05-27T00:47:29.855" v="1065" actId="47"/>
        <pc:sldMkLst>
          <pc:docMk/>
          <pc:sldMk cId="4242339220" sldId="506"/>
        </pc:sldMkLst>
        <pc:spChg chg="mod">
          <ac:chgData name="Dilyana" userId="bbfe6e8ac4d3f487" providerId="LiveId" clId="{100DF2B9-511D-4A9D-863D-E6641B2B537F}" dt="2021-05-26T23:55:35.217" v="744"/>
          <ac:spMkLst>
            <pc:docMk/>
            <pc:sldMk cId="4242339220" sldId="506"/>
            <ac:spMk id="3" creationId="{00000000-0000-0000-0000-000000000000}"/>
          </ac:spMkLst>
        </pc:spChg>
      </pc:sldChg>
      <pc:sldChg chg="delSp modSp del mod delAnim">
        <pc:chgData name="Dilyana" userId="bbfe6e8ac4d3f487" providerId="LiveId" clId="{100DF2B9-511D-4A9D-863D-E6641B2B537F}" dt="2021-05-27T00:47:30.964" v="1066" actId="47"/>
        <pc:sldMkLst>
          <pc:docMk/>
          <pc:sldMk cId="473456988" sldId="507"/>
        </pc:sldMkLst>
        <pc:spChg chg="mod">
          <ac:chgData name="Dilyana" userId="bbfe6e8ac4d3f487" providerId="LiveId" clId="{100DF2B9-511D-4A9D-863D-E6641B2B537F}" dt="2021-05-26T23:55:40.191" v="745"/>
          <ac:spMkLst>
            <pc:docMk/>
            <pc:sldMk cId="473456988" sldId="507"/>
            <ac:spMk id="3" creationId="{00000000-0000-0000-0000-000000000000}"/>
          </ac:spMkLst>
        </pc:spChg>
        <pc:picChg chg="del">
          <ac:chgData name="Dilyana" userId="bbfe6e8ac4d3f487" providerId="LiveId" clId="{100DF2B9-511D-4A9D-863D-E6641B2B537F}" dt="2021-05-26T23:55:41.954" v="746" actId="478"/>
          <ac:picMkLst>
            <pc:docMk/>
            <pc:sldMk cId="473456988" sldId="507"/>
            <ac:picMk id="8" creationId="{F932E78B-31FB-4504-996D-78874EBE70A1}"/>
          </ac:picMkLst>
        </pc:picChg>
      </pc:sldChg>
      <pc:sldChg chg="addSp delSp modSp mod">
        <pc:chgData name="Dilyana" userId="bbfe6e8ac4d3f487" providerId="LiveId" clId="{100DF2B9-511D-4A9D-863D-E6641B2B537F}" dt="2021-05-27T03:07:24.186" v="2322" actId="14100"/>
        <pc:sldMkLst>
          <pc:docMk/>
          <pc:sldMk cId="3688974096" sldId="508"/>
        </pc:sldMkLst>
        <pc:spChg chg="mod">
          <ac:chgData name="Dilyana" userId="bbfe6e8ac4d3f487" providerId="LiveId" clId="{100DF2B9-511D-4A9D-863D-E6641B2B537F}" dt="2021-05-27T03:07:24.186" v="2322" actId="14100"/>
          <ac:spMkLst>
            <pc:docMk/>
            <pc:sldMk cId="3688974096" sldId="508"/>
            <ac:spMk id="6" creationId="{FF1EC793-3046-4EBC-8E8E-97AE9013B3FA}"/>
          </ac:spMkLst>
        </pc:spChg>
        <pc:picChg chg="del">
          <ac:chgData name="Dilyana" userId="bbfe6e8ac4d3f487" providerId="LiveId" clId="{100DF2B9-511D-4A9D-863D-E6641B2B537F}" dt="2021-05-27T02:26:24.002" v="2111" actId="478"/>
          <ac:picMkLst>
            <pc:docMk/>
            <pc:sldMk cId="3688974096" sldId="508"/>
            <ac:picMk id="2" creationId="{00000000-0000-0000-0000-000000000000}"/>
          </ac:picMkLst>
        </pc:picChg>
        <pc:picChg chg="add mod">
          <ac:chgData name="Dilyana" userId="bbfe6e8ac4d3f487" providerId="LiveId" clId="{100DF2B9-511D-4A9D-863D-E6641B2B537F}" dt="2021-05-27T02:28:57.825" v="2117" actId="1076"/>
          <ac:picMkLst>
            <pc:docMk/>
            <pc:sldMk cId="3688974096" sldId="508"/>
            <ac:picMk id="5122" creationId="{BEE0026B-D4E1-4238-A590-1274863648C5}"/>
          </ac:picMkLst>
        </pc:picChg>
      </pc:sldChg>
      <pc:sldChg chg="addSp delSp modSp mod delAnim modAnim">
        <pc:chgData name="Dilyana" userId="bbfe6e8ac4d3f487" providerId="LiveId" clId="{100DF2B9-511D-4A9D-863D-E6641B2B537F}" dt="2021-05-27T04:16:49.161" v="3287" actId="113"/>
        <pc:sldMkLst>
          <pc:docMk/>
          <pc:sldMk cId="2352267963" sldId="509"/>
        </pc:sldMkLst>
        <pc:spChg chg="mod">
          <ac:chgData name="Dilyana" userId="bbfe6e8ac4d3f487" providerId="LiveId" clId="{100DF2B9-511D-4A9D-863D-E6641B2B537F}" dt="2021-05-27T02:56:58.070" v="2189" actId="20577"/>
          <ac:spMkLst>
            <pc:docMk/>
            <pc:sldMk cId="2352267963" sldId="509"/>
            <ac:spMk id="4" creationId="{00000000-0000-0000-0000-000000000000}"/>
          </ac:spMkLst>
        </pc:spChg>
        <pc:spChg chg="mod">
          <ac:chgData name="Dilyana" userId="bbfe6e8ac4d3f487" providerId="LiveId" clId="{100DF2B9-511D-4A9D-863D-E6641B2B537F}" dt="2021-05-27T04:16:49.161" v="3287" actId="113"/>
          <ac:spMkLst>
            <pc:docMk/>
            <pc:sldMk cId="2352267963" sldId="509"/>
            <ac:spMk id="5" creationId="{00000000-0000-0000-0000-000000000000}"/>
          </ac:spMkLst>
        </pc:spChg>
        <pc:spChg chg="del">
          <ac:chgData name="Dilyana" userId="bbfe6e8ac4d3f487" providerId="LiveId" clId="{100DF2B9-511D-4A9D-863D-E6641B2B537F}" dt="2021-05-27T02:47:29.313" v="2140" actId="478"/>
          <ac:spMkLst>
            <pc:docMk/>
            <pc:sldMk cId="2352267963" sldId="509"/>
            <ac:spMk id="6" creationId="{00000000-0000-0000-0000-000000000000}"/>
          </ac:spMkLst>
        </pc:spChg>
        <pc:spChg chg="del">
          <ac:chgData name="Dilyana" userId="bbfe6e8ac4d3f487" providerId="LiveId" clId="{100DF2B9-511D-4A9D-863D-E6641B2B537F}" dt="2021-05-27T02:47:32.750" v="2141" actId="478"/>
          <ac:spMkLst>
            <pc:docMk/>
            <pc:sldMk cId="2352267963" sldId="509"/>
            <ac:spMk id="7" creationId="{00000000-0000-0000-0000-000000000000}"/>
          </ac:spMkLst>
        </pc:spChg>
        <pc:spChg chg="del">
          <ac:chgData name="Dilyana" userId="bbfe6e8ac4d3f487" providerId="LiveId" clId="{100DF2B9-511D-4A9D-863D-E6641B2B537F}" dt="2021-05-27T02:47:35.093" v="2142" actId="478"/>
          <ac:spMkLst>
            <pc:docMk/>
            <pc:sldMk cId="2352267963" sldId="509"/>
            <ac:spMk id="8" creationId="{00000000-0000-0000-0000-000000000000}"/>
          </ac:spMkLst>
        </pc:spChg>
        <pc:picChg chg="add del mod">
          <ac:chgData name="Dilyana" userId="bbfe6e8ac4d3f487" providerId="LiveId" clId="{100DF2B9-511D-4A9D-863D-E6641B2B537F}" dt="2021-05-27T03:06:40.562" v="2305" actId="478"/>
          <ac:picMkLst>
            <pc:docMk/>
            <pc:sldMk cId="2352267963" sldId="509"/>
            <ac:picMk id="9" creationId="{C3C044D9-546B-40A5-8208-BB5FC2ACF546}"/>
          </ac:picMkLst>
        </pc:picChg>
        <pc:picChg chg="add del mod">
          <ac:chgData name="Dilyana" userId="bbfe6e8ac4d3f487" providerId="LiveId" clId="{100DF2B9-511D-4A9D-863D-E6641B2B537F}" dt="2021-05-27T03:03:19.280" v="2266" actId="478"/>
          <ac:picMkLst>
            <pc:docMk/>
            <pc:sldMk cId="2352267963" sldId="509"/>
            <ac:picMk id="6146" creationId="{4CA9FD94-1355-4D88-9040-BEB4028F02FD}"/>
          </ac:picMkLst>
        </pc:picChg>
        <pc:picChg chg="add mod">
          <ac:chgData name="Dilyana" userId="bbfe6e8ac4d3f487" providerId="LiveId" clId="{100DF2B9-511D-4A9D-863D-E6641B2B537F}" dt="2021-05-27T03:13:47.782" v="2335" actId="1076"/>
          <ac:picMkLst>
            <pc:docMk/>
            <pc:sldMk cId="2352267963" sldId="509"/>
            <ac:picMk id="6148" creationId="{70FC8AAE-14B8-4821-9810-23C4399816E3}"/>
          </ac:picMkLst>
        </pc:picChg>
      </pc:sldChg>
      <pc:sldChg chg="modSp mod modAnim">
        <pc:chgData name="Dilyana" userId="bbfe6e8ac4d3f487" providerId="LiveId" clId="{100DF2B9-511D-4A9D-863D-E6641B2B537F}" dt="2021-05-27T04:08:02.655" v="3260"/>
        <pc:sldMkLst>
          <pc:docMk/>
          <pc:sldMk cId="512185473" sldId="510"/>
        </pc:sldMkLst>
        <pc:spChg chg="mod">
          <ac:chgData name="Dilyana" userId="bbfe6e8ac4d3f487" providerId="LiveId" clId="{100DF2B9-511D-4A9D-863D-E6641B2B537F}" dt="2021-05-27T04:03:10.978" v="3215" actId="108"/>
          <ac:spMkLst>
            <pc:docMk/>
            <pc:sldMk cId="512185473" sldId="510"/>
            <ac:spMk id="15" creationId="{B96A0DF8-27E7-4DC8-BBE3-7238AAAEB845}"/>
          </ac:spMkLst>
        </pc:spChg>
      </pc:sldChg>
      <pc:sldChg chg="del">
        <pc:chgData name="Dilyana" userId="bbfe6e8ac4d3f487" providerId="LiveId" clId="{100DF2B9-511D-4A9D-863D-E6641B2B537F}" dt="2021-05-27T03:28:04.400" v="2486" actId="47"/>
        <pc:sldMkLst>
          <pc:docMk/>
          <pc:sldMk cId="3929347988" sldId="515"/>
        </pc:sldMkLst>
      </pc:sldChg>
      <pc:sldChg chg="del">
        <pc:chgData name="Dilyana" userId="bbfe6e8ac4d3f487" providerId="LiveId" clId="{100DF2B9-511D-4A9D-863D-E6641B2B537F}" dt="2021-05-27T03:28:07.636" v="2487" actId="47"/>
        <pc:sldMkLst>
          <pc:docMk/>
          <pc:sldMk cId="450350378" sldId="516"/>
        </pc:sldMkLst>
      </pc:sldChg>
      <pc:sldChg chg="del">
        <pc:chgData name="Dilyana" userId="bbfe6e8ac4d3f487" providerId="LiveId" clId="{100DF2B9-511D-4A9D-863D-E6641B2B537F}" dt="2021-05-27T00:47:32.105" v="1067" actId="47"/>
        <pc:sldMkLst>
          <pc:docMk/>
          <pc:sldMk cId="372089342" sldId="519"/>
        </pc:sldMkLst>
      </pc:sldChg>
      <pc:sldChg chg="del">
        <pc:chgData name="Dilyana" userId="bbfe6e8ac4d3f487" providerId="LiveId" clId="{100DF2B9-511D-4A9D-863D-E6641B2B537F}" dt="2021-05-27T00:47:33.179" v="1068" actId="47"/>
        <pc:sldMkLst>
          <pc:docMk/>
          <pc:sldMk cId="1092729793" sldId="520"/>
        </pc:sldMkLst>
      </pc:sldChg>
      <pc:sldChg chg="del">
        <pc:chgData name="Dilyana" userId="bbfe6e8ac4d3f487" providerId="LiveId" clId="{100DF2B9-511D-4A9D-863D-E6641B2B537F}" dt="2021-05-27T00:47:36.417" v="1070" actId="47"/>
        <pc:sldMkLst>
          <pc:docMk/>
          <pc:sldMk cId="1181798181" sldId="521"/>
        </pc:sldMkLst>
      </pc:sldChg>
      <pc:sldChg chg="del">
        <pc:chgData name="Dilyana" userId="bbfe6e8ac4d3f487" providerId="LiveId" clId="{100DF2B9-511D-4A9D-863D-E6641B2B537F}" dt="2021-05-27T00:47:35.347" v="1069" actId="47"/>
        <pc:sldMkLst>
          <pc:docMk/>
          <pc:sldMk cId="1312862881" sldId="522"/>
        </pc:sldMkLst>
      </pc:sldChg>
      <pc:sldChg chg="del">
        <pc:chgData name="Dilyana" userId="bbfe6e8ac4d3f487" providerId="LiveId" clId="{100DF2B9-511D-4A9D-863D-E6641B2B537F}" dt="2021-05-27T00:47:37.545" v="1071" actId="47"/>
        <pc:sldMkLst>
          <pc:docMk/>
          <pc:sldMk cId="1967194266" sldId="524"/>
        </pc:sldMkLst>
      </pc:sldChg>
      <pc:sldChg chg="del">
        <pc:chgData name="Dilyana" userId="bbfe6e8ac4d3f487" providerId="LiveId" clId="{100DF2B9-511D-4A9D-863D-E6641B2B537F}" dt="2021-05-27T03:28:10.276" v="2488" actId="47"/>
        <pc:sldMkLst>
          <pc:docMk/>
          <pc:sldMk cId="159723971" sldId="525"/>
        </pc:sldMkLst>
      </pc:sldChg>
      <pc:sldChg chg="del">
        <pc:chgData name="Dilyana" userId="bbfe6e8ac4d3f487" providerId="LiveId" clId="{100DF2B9-511D-4A9D-863D-E6641B2B537F}" dt="2021-05-27T03:28:12.202" v="2489" actId="47"/>
        <pc:sldMkLst>
          <pc:docMk/>
          <pc:sldMk cId="3998019739" sldId="526"/>
        </pc:sldMkLst>
      </pc:sldChg>
      <pc:sldChg chg="del">
        <pc:chgData name="Dilyana" userId="bbfe6e8ac4d3f487" providerId="LiveId" clId="{100DF2B9-511D-4A9D-863D-E6641B2B537F}" dt="2021-05-26T23:38:19.558" v="632" actId="47"/>
        <pc:sldMkLst>
          <pc:docMk/>
          <pc:sldMk cId="2191029884" sldId="528"/>
        </pc:sldMkLst>
      </pc:sldChg>
      <pc:sldChg chg="del">
        <pc:chgData name="Dilyana" userId="bbfe6e8ac4d3f487" providerId="LiveId" clId="{100DF2B9-511D-4A9D-863D-E6641B2B537F}" dt="2021-05-26T23:38:21.769" v="633" actId="47"/>
        <pc:sldMkLst>
          <pc:docMk/>
          <pc:sldMk cId="2462616857" sldId="529"/>
        </pc:sldMkLst>
      </pc:sldChg>
      <pc:sldChg chg="del">
        <pc:chgData name="Dilyana" userId="bbfe6e8ac4d3f487" providerId="LiveId" clId="{100DF2B9-511D-4A9D-863D-E6641B2B537F}" dt="2021-05-26T23:54:58.744" v="741" actId="47"/>
        <pc:sldMkLst>
          <pc:docMk/>
          <pc:sldMk cId="1284928012" sldId="530"/>
        </pc:sldMkLst>
      </pc:sldChg>
      <pc:sldChg chg="addSp delSp modSp add mod modAnim">
        <pc:chgData name="Dilyana" userId="bbfe6e8ac4d3f487" providerId="LiveId" clId="{100DF2B9-511D-4A9D-863D-E6641B2B537F}" dt="2021-05-27T04:14:09.035" v="3267" actId="1076"/>
        <pc:sldMkLst>
          <pc:docMk/>
          <pc:sldMk cId="731418274" sldId="531"/>
        </pc:sldMkLst>
        <pc:spChg chg="mod">
          <ac:chgData name="Dilyana" userId="bbfe6e8ac4d3f487" providerId="LiveId" clId="{100DF2B9-511D-4A9D-863D-E6641B2B537F}" dt="2021-05-26T23:54:19.697" v="739" actId="113"/>
          <ac:spMkLst>
            <pc:docMk/>
            <pc:sldMk cId="731418274" sldId="531"/>
            <ac:spMk id="5" creationId="{00000000-0000-0000-0000-000000000000}"/>
          </ac:spMkLst>
        </pc:spChg>
        <pc:spChg chg="add del">
          <ac:chgData name="Dilyana" userId="bbfe6e8ac4d3f487" providerId="LiveId" clId="{100DF2B9-511D-4A9D-863D-E6641B2B537F}" dt="2021-05-26T23:39:56.228" v="646" actId="22"/>
          <ac:spMkLst>
            <pc:docMk/>
            <pc:sldMk cId="731418274" sldId="531"/>
            <ac:spMk id="8" creationId="{F460798B-B729-4180-8A9A-272B67A61230}"/>
          </ac:spMkLst>
        </pc:spChg>
        <pc:picChg chg="add del mod">
          <ac:chgData name="Dilyana" userId="bbfe6e8ac4d3f487" providerId="LiveId" clId="{100DF2B9-511D-4A9D-863D-E6641B2B537F}" dt="2021-05-27T04:13:40.337" v="3261" actId="478"/>
          <ac:picMkLst>
            <pc:docMk/>
            <pc:sldMk cId="731418274" sldId="531"/>
            <ac:picMk id="9" creationId="{93E39F98-69B8-4388-BAAC-B7F84A643527}"/>
          </ac:picMkLst>
        </pc:picChg>
        <pc:picChg chg="del">
          <ac:chgData name="Dilyana" userId="bbfe6e8ac4d3f487" providerId="LiveId" clId="{100DF2B9-511D-4A9D-863D-E6641B2B537F}" dt="2021-05-26T23:39:40.905" v="644" actId="478"/>
          <ac:picMkLst>
            <pc:docMk/>
            <pc:sldMk cId="731418274" sldId="531"/>
            <ac:picMk id="24" creationId="{AE63B43D-3E75-472D-B27C-C3078B54A07B}"/>
          </ac:picMkLst>
        </pc:picChg>
        <pc:picChg chg="add mod">
          <ac:chgData name="Dilyana" userId="bbfe6e8ac4d3f487" providerId="LiveId" clId="{100DF2B9-511D-4A9D-863D-E6641B2B537F}" dt="2021-05-27T04:14:09.035" v="3267" actId="1076"/>
          <ac:picMkLst>
            <pc:docMk/>
            <pc:sldMk cId="731418274" sldId="531"/>
            <ac:picMk id="8194" creationId="{3328F7E9-70E0-4E5E-871F-D85C4DBBFA21}"/>
          </ac:picMkLst>
        </pc:picChg>
      </pc:sldChg>
      <pc:sldChg chg="addSp delSp modSp add mod modAnim">
        <pc:chgData name="Dilyana" userId="bbfe6e8ac4d3f487" providerId="LiveId" clId="{100DF2B9-511D-4A9D-863D-E6641B2B537F}" dt="2021-05-27T04:15:22.020" v="3269" actId="113"/>
        <pc:sldMkLst>
          <pc:docMk/>
          <pc:sldMk cId="511797338" sldId="532"/>
        </pc:sldMkLst>
        <pc:spChg chg="mod">
          <ac:chgData name="Dilyana" userId="bbfe6e8ac4d3f487" providerId="LiveId" clId="{100DF2B9-511D-4A9D-863D-E6641B2B537F}" dt="2021-05-27T01:03:22.786" v="1094" actId="20577"/>
          <ac:spMkLst>
            <pc:docMk/>
            <pc:sldMk cId="511797338" sldId="532"/>
            <ac:spMk id="4" creationId="{00000000-0000-0000-0000-000000000000}"/>
          </ac:spMkLst>
        </pc:spChg>
        <pc:spChg chg="mod">
          <ac:chgData name="Dilyana" userId="bbfe6e8ac4d3f487" providerId="LiveId" clId="{100DF2B9-511D-4A9D-863D-E6641B2B537F}" dt="2021-05-27T04:15:22.020" v="3269" actId="113"/>
          <ac:spMkLst>
            <pc:docMk/>
            <pc:sldMk cId="511797338" sldId="532"/>
            <ac:spMk id="5" creationId="{00000000-0000-0000-0000-000000000000}"/>
          </ac:spMkLst>
        </pc:spChg>
        <pc:picChg chg="add mod">
          <ac:chgData name="Dilyana" userId="bbfe6e8ac4d3f487" providerId="LiveId" clId="{100DF2B9-511D-4A9D-863D-E6641B2B537F}" dt="2021-05-27T01:17:12.979" v="1300" actId="1076"/>
          <ac:picMkLst>
            <pc:docMk/>
            <pc:sldMk cId="511797338" sldId="532"/>
            <ac:picMk id="6" creationId="{F65FB138-24E3-49BA-92DB-A5E439DEEDC5}"/>
          </ac:picMkLst>
        </pc:picChg>
        <pc:picChg chg="del">
          <ac:chgData name="Dilyana" userId="bbfe6e8ac4d3f487" providerId="LiveId" clId="{100DF2B9-511D-4A9D-863D-E6641B2B537F}" dt="2021-05-27T01:07:30.665" v="1138" actId="478"/>
          <ac:picMkLst>
            <pc:docMk/>
            <pc:sldMk cId="511797338" sldId="532"/>
            <ac:picMk id="11" creationId="{88F8E1CC-EBFB-4BB6-8493-DE93322BA42A}"/>
          </ac:picMkLst>
        </pc:picChg>
      </pc:sldChg>
      <pc:sldChg chg="addSp delSp modSp add mod modAnim">
        <pc:chgData name="Dilyana" userId="bbfe6e8ac4d3f487" providerId="LiveId" clId="{100DF2B9-511D-4A9D-863D-E6641B2B537F}" dt="2021-05-27T04:05:24.374" v="3233"/>
        <pc:sldMkLst>
          <pc:docMk/>
          <pc:sldMk cId="3103244894" sldId="533"/>
        </pc:sldMkLst>
        <pc:spChg chg="mod">
          <ac:chgData name="Dilyana" userId="bbfe6e8ac4d3f487" providerId="LiveId" clId="{100DF2B9-511D-4A9D-863D-E6641B2B537F}" dt="2021-05-27T02:02:41.472" v="1660" actId="20577"/>
          <ac:spMkLst>
            <pc:docMk/>
            <pc:sldMk cId="3103244894" sldId="533"/>
            <ac:spMk id="4" creationId="{00000000-0000-0000-0000-000000000000}"/>
          </ac:spMkLst>
        </pc:spChg>
        <pc:spChg chg="mod">
          <ac:chgData name="Dilyana" userId="bbfe6e8ac4d3f487" providerId="LiveId" clId="{100DF2B9-511D-4A9D-863D-E6641B2B537F}" dt="2021-05-27T01:29:03.466" v="1393"/>
          <ac:spMkLst>
            <pc:docMk/>
            <pc:sldMk cId="3103244894" sldId="533"/>
            <ac:spMk id="5" creationId="{00000000-0000-0000-0000-000000000000}"/>
          </ac:spMkLst>
        </pc:spChg>
        <pc:picChg chg="del">
          <ac:chgData name="Dilyana" userId="bbfe6e8ac4d3f487" providerId="LiveId" clId="{100DF2B9-511D-4A9D-863D-E6641B2B537F}" dt="2021-05-27T01:19:48.619" v="1315" actId="478"/>
          <ac:picMkLst>
            <pc:docMk/>
            <pc:sldMk cId="3103244894" sldId="533"/>
            <ac:picMk id="11" creationId="{88F8E1CC-EBFB-4BB6-8493-DE93322BA42A}"/>
          </ac:picMkLst>
        </pc:picChg>
        <pc:picChg chg="add del mod">
          <ac:chgData name="Dilyana" userId="bbfe6e8ac4d3f487" providerId="LiveId" clId="{100DF2B9-511D-4A9D-863D-E6641B2B537F}" dt="2021-05-27T01:26:46.096" v="1383"/>
          <ac:picMkLst>
            <pc:docMk/>
            <pc:sldMk cId="3103244894" sldId="533"/>
            <ac:picMk id="1026" creationId="{15A70C68-DD19-4D3D-9CA5-DCBD54E917FF}"/>
          </ac:picMkLst>
        </pc:picChg>
        <pc:picChg chg="add mod">
          <ac:chgData name="Dilyana" userId="bbfe6e8ac4d3f487" providerId="LiveId" clId="{100DF2B9-511D-4A9D-863D-E6641B2B537F}" dt="2021-05-27T02:16:08.198" v="2005" actId="1076"/>
          <ac:picMkLst>
            <pc:docMk/>
            <pc:sldMk cId="3103244894" sldId="533"/>
            <ac:picMk id="1028" creationId="{6E2FC291-EB01-4DA8-A4C4-7C56DE18B72E}"/>
          </ac:picMkLst>
        </pc:picChg>
      </pc:sldChg>
      <pc:sldChg chg="addSp delSp modSp add mod modAnim">
        <pc:chgData name="Dilyana" userId="bbfe6e8ac4d3f487" providerId="LiveId" clId="{100DF2B9-511D-4A9D-863D-E6641B2B537F}" dt="2021-05-27T04:16:12.367" v="3283" actId="113"/>
        <pc:sldMkLst>
          <pc:docMk/>
          <pc:sldMk cId="3792093485" sldId="534"/>
        </pc:sldMkLst>
        <pc:spChg chg="mod">
          <ac:chgData name="Dilyana" userId="bbfe6e8ac4d3f487" providerId="LiveId" clId="{100DF2B9-511D-4A9D-863D-E6641B2B537F}" dt="2021-05-27T01:29:51.310" v="1409" actId="20577"/>
          <ac:spMkLst>
            <pc:docMk/>
            <pc:sldMk cId="3792093485" sldId="534"/>
            <ac:spMk id="4" creationId="{00000000-0000-0000-0000-000000000000}"/>
          </ac:spMkLst>
        </pc:spChg>
        <pc:spChg chg="mod">
          <ac:chgData name="Dilyana" userId="bbfe6e8ac4d3f487" providerId="LiveId" clId="{100DF2B9-511D-4A9D-863D-E6641B2B537F}" dt="2021-05-27T04:16:12.367" v="3283" actId="113"/>
          <ac:spMkLst>
            <pc:docMk/>
            <pc:sldMk cId="3792093485" sldId="534"/>
            <ac:spMk id="5" creationId="{00000000-0000-0000-0000-000000000000}"/>
          </ac:spMkLst>
        </pc:spChg>
        <pc:picChg chg="add mod">
          <ac:chgData name="Dilyana" userId="bbfe6e8ac4d3f487" providerId="LiveId" clId="{100DF2B9-511D-4A9D-863D-E6641B2B537F}" dt="2021-05-27T02:15:32.951" v="2001" actId="1076"/>
          <ac:picMkLst>
            <pc:docMk/>
            <pc:sldMk cId="3792093485" sldId="534"/>
            <ac:picMk id="6" creationId="{DB444B2D-2C47-4400-8930-5ED72EFCF94D}"/>
          </ac:picMkLst>
        </pc:picChg>
        <pc:picChg chg="add del mod">
          <ac:chgData name="Dilyana" userId="bbfe6e8ac4d3f487" providerId="LiveId" clId="{100DF2B9-511D-4A9D-863D-E6641B2B537F}" dt="2021-05-27T01:42:09.303" v="1509" actId="478"/>
          <ac:picMkLst>
            <pc:docMk/>
            <pc:sldMk cId="3792093485" sldId="534"/>
            <ac:picMk id="7" creationId="{804B2C57-3DB2-41C7-9922-5EF17C504E1B}"/>
          </ac:picMkLst>
        </pc:picChg>
        <pc:picChg chg="add mod">
          <ac:chgData name="Dilyana" userId="bbfe6e8ac4d3f487" providerId="LiveId" clId="{100DF2B9-511D-4A9D-863D-E6641B2B537F}" dt="2021-05-27T01:45:22.936" v="1530" actId="1076"/>
          <ac:picMkLst>
            <pc:docMk/>
            <pc:sldMk cId="3792093485" sldId="534"/>
            <ac:picMk id="8" creationId="{AAD0C677-DDE3-4668-AF46-878A80BD314C}"/>
          </ac:picMkLst>
        </pc:picChg>
        <pc:picChg chg="del">
          <ac:chgData name="Dilyana" userId="bbfe6e8ac4d3f487" providerId="LiveId" clId="{100DF2B9-511D-4A9D-863D-E6641B2B537F}" dt="2021-05-27T01:29:35.273" v="1394" actId="478"/>
          <ac:picMkLst>
            <pc:docMk/>
            <pc:sldMk cId="3792093485" sldId="534"/>
            <ac:picMk id="11" creationId="{88F8E1CC-EBFB-4BB6-8493-DE93322BA42A}"/>
          </ac:picMkLst>
        </pc:picChg>
      </pc:sldChg>
      <pc:sldChg chg="addSp delSp modSp add mod modAnim">
        <pc:chgData name="Dilyana" userId="bbfe6e8ac4d3f487" providerId="LiveId" clId="{100DF2B9-511D-4A9D-863D-E6641B2B537F}" dt="2021-05-27T04:16:27.915" v="3285" actId="113"/>
        <pc:sldMkLst>
          <pc:docMk/>
          <pc:sldMk cId="1176436122" sldId="535"/>
        </pc:sldMkLst>
        <pc:spChg chg="mod">
          <ac:chgData name="Dilyana" userId="bbfe6e8ac4d3f487" providerId="LiveId" clId="{100DF2B9-511D-4A9D-863D-E6641B2B537F}" dt="2021-05-27T01:04:56.659" v="1134" actId="20577"/>
          <ac:spMkLst>
            <pc:docMk/>
            <pc:sldMk cId="1176436122" sldId="535"/>
            <ac:spMk id="4" creationId="{00000000-0000-0000-0000-000000000000}"/>
          </ac:spMkLst>
        </pc:spChg>
        <pc:spChg chg="mod">
          <ac:chgData name="Dilyana" userId="bbfe6e8ac4d3f487" providerId="LiveId" clId="{100DF2B9-511D-4A9D-863D-E6641B2B537F}" dt="2021-05-27T04:16:27.915" v="3285" actId="113"/>
          <ac:spMkLst>
            <pc:docMk/>
            <pc:sldMk cId="1176436122" sldId="535"/>
            <ac:spMk id="5" creationId="{00000000-0000-0000-0000-000000000000}"/>
          </ac:spMkLst>
        </pc:spChg>
        <pc:picChg chg="add mod">
          <ac:chgData name="Dilyana" userId="bbfe6e8ac4d3f487" providerId="LiveId" clId="{100DF2B9-511D-4A9D-863D-E6641B2B537F}" dt="2021-05-27T02:15:09.513" v="2000" actId="1076"/>
          <ac:picMkLst>
            <pc:docMk/>
            <pc:sldMk cId="1176436122" sldId="535"/>
            <ac:picMk id="6" creationId="{A945582D-355D-4779-AE4F-14F099E47398}"/>
          </ac:picMkLst>
        </pc:picChg>
        <pc:picChg chg="del">
          <ac:chgData name="Dilyana" userId="bbfe6e8ac4d3f487" providerId="LiveId" clId="{100DF2B9-511D-4A9D-863D-E6641B2B537F}" dt="2021-05-27T01:45:48.144" v="1534" actId="478"/>
          <ac:picMkLst>
            <pc:docMk/>
            <pc:sldMk cId="1176436122" sldId="535"/>
            <ac:picMk id="11" creationId="{88F8E1CC-EBFB-4BB6-8493-DE93322BA42A}"/>
          </ac:picMkLst>
        </pc:picChg>
      </pc:sldChg>
      <pc:sldChg chg="add del">
        <pc:chgData name="Dilyana" userId="bbfe6e8ac4d3f487" providerId="LiveId" clId="{100DF2B9-511D-4A9D-863D-E6641B2B537F}" dt="2021-05-27T03:08:16.890" v="2325"/>
        <pc:sldMkLst>
          <pc:docMk/>
          <pc:sldMk cId="2456135754" sldId="536"/>
        </pc:sldMkLst>
      </pc:sldChg>
      <pc:sldChg chg="addSp delSp modSp add mod modAnim">
        <pc:chgData name="Dilyana" userId="bbfe6e8ac4d3f487" providerId="LiveId" clId="{100DF2B9-511D-4A9D-863D-E6641B2B537F}" dt="2021-05-27T04:17:10.688" v="3290" actId="113"/>
        <pc:sldMkLst>
          <pc:docMk/>
          <pc:sldMk cId="3071474974" sldId="536"/>
        </pc:sldMkLst>
        <pc:spChg chg="mod">
          <ac:chgData name="Dilyana" userId="bbfe6e8ac4d3f487" providerId="LiveId" clId="{100DF2B9-511D-4A9D-863D-E6641B2B537F}" dt="2021-05-27T03:08:32.440" v="2331" actId="20577"/>
          <ac:spMkLst>
            <pc:docMk/>
            <pc:sldMk cId="3071474974" sldId="536"/>
            <ac:spMk id="4" creationId="{00000000-0000-0000-0000-000000000000}"/>
          </ac:spMkLst>
        </pc:spChg>
        <pc:spChg chg="mod">
          <ac:chgData name="Dilyana" userId="bbfe6e8ac4d3f487" providerId="LiveId" clId="{100DF2B9-511D-4A9D-863D-E6641B2B537F}" dt="2021-05-27T04:17:10.688" v="3290" actId="113"/>
          <ac:spMkLst>
            <pc:docMk/>
            <pc:sldMk cId="3071474974" sldId="536"/>
            <ac:spMk id="5" creationId="{00000000-0000-0000-0000-000000000000}"/>
          </ac:spMkLst>
        </pc:spChg>
        <pc:picChg chg="add mod">
          <ac:chgData name="Dilyana" userId="bbfe6e8ac4d3f487" providerId="LiveId" clId="{100DF2B9-511D-4A9D-863D-E6641B2B537F}" dt="2021-05-27T03:27:48.848" v="2485" actId="1076"/>
          <ac:picMkLst>
            <pc:docMk/>
            <pc:sldMk cId="3071474974" sldId="536"/>
            <ac:picMk id="3" creationId="{DED66EBC-F562-4ED1-B4EE-A7ACBA43606F}"/>
          </ac:picMkLst>
        </pc:picChg>
        <pc:picChg chg="del mod">
          <ac:chgData name="Dilyana" userId="bbfe6e8ac4d3f487" providerId="LiveId" clId="{100DF2B9-511D-4A9D-863D-E6641B2B537F}" dt="2021-05-27T03:13:50.066" v="2336" actId="478"/>
          <ac:picMkLst>
            <pc:docMk/>
            <pc:sldMk cId="3071474974" sldId="536"/>
            <ac:picMk id="6148" creationId="{70FC8AAE-14B8-4821-9810-23C4399816E3}"/>
          </ac:picMkLst>
        </pc:picChg>
        <pc:picChg chg="add del mod">
          <ac:chgData name="Dilyana" userId="bbfe6e8ac4d3f487" providerId="LiveId" clId="{100DF2B9-511D-4A9D-863D-E6641B2B537F}" dt="2021-05-27T03:16:05.641" v="2341"/>
          <ac:picMkLst>
            <pc:docMk/>
            <pc:sldMk cId="3071474974" sldId="536"/>
            <ac:picMk id="7170" creationId="{15F19A35-E45C-498B-A7D5-A342A2061AD2}"/>
          </ac:picMkLst>
        </pc:picChg>
      </pc:sldChg>
      <pc:sldChg chg="addSp delSp modSp add mod modAnim">
        <pc:chgData name="Dilyana" userId="bbfe6e8ac4d3f487" providerId="LiveId" clId="{100DF2B9-511D-4A9D-863D-E6641B2B537F}" dt="2021-05-27T04:07:03.709" v="3250"/>
        <pc:sldMkLst>
          <pc:docMk/>
          <pc:sldMk cId="2191433618" sldId="537"/>
        </pc:sldMkLst>
        <pc:spChg chg="mod">
          <ac:chgData name="Dilyana" userId="bbfe6e8ac4d3f487" providerId="LiveId" clId="{100DF2B9-511D-4A9D-863D-E6641B2B537F}" dt="2021-05-27T03:29:05.082" v="2500" actId="20577"/>
          <ac:spMkLst>
            <pc:docMk/>
            <pc:sldMk cId="2191433618" sldId="537"/>
            <ac:spMk id="4" creationId="{00000000-0000-0000-0000-000000000000}"/>
          </ac:spMkLst>
        </pc:spChg>
        <pc:spChg chg="mod">
          <ac:chgData name="Dilyana" userId="bbfe6e8ac4d3f487" providerId="LiveId" clId="{100DF2B9-511D-4A9D-863D-E6641B2B537F}" dt="2021-05-27T03:40:42.949" v="2677" actId="20577"/>
          <ac:spMkLst>
            <pc:docMk/>
            <pc:sldMk cId="2191433618" sldId="537"/>
            <ac:spMk id="5" creationId="{00000000-0000-0000-0000-000000000000}"/>
          </ac:spMkLst>
        </pc:spChg>
        <pc:picChg chg="add del mod">
          <ac:chgData name="Dilyana" userId="bbfe6e8ac4d3f487" providerId="LiveId" clId="{100DF2B9-511D-4A9D-863D-E6641B2B537F}" dt="2021-05-27T03:37:50.222" v="2603" actId="478"/>
          <ac:picMkLst>
            <pc:docMk/>
            <pc:sldMk cId="2191433618" sldId="537"/>
            <ac:picMk id="6" creationId="{2C259015-5C1F-4EEA-923A-D71CB578819A}"/>
          </ac:picMkLst>
        </pc:picChg>
        <pc:picChg chg="add mod">
          <ac:chgData name="Dilyana" userId="bbfe6e8ac4d3f487" providerId="LiveId" clId="{100DF2B9-511D-4A9D-863D-E6641B2B537F}" dt="2021-05-27T03:41:35.391" v="2689" actId="1076"/>
          <ac:picMkLst>
            <pc:docMk/>
            <pc:sldMk cId="2191433618" sldId="537"/>
            <ac:picMk id="7" creationId="{9CC93676-1869-4671-90C3-70368048AA1F}"/>
          </ac:picMkLst>
        </pc:picChg>
        <pc:picChg chg="add mod">
          <ac:chgData name="Dilyana" userId="bbfe6e8ac4d3f487" providerId="LiveId" clId="{100DF2B9-511D-4A9D-863D-E6641B2B537F}" dt="2021-05-27T03:41:38.141" v="2690" actId="1076"/>
          <ac:picMkLst>
            <pc:docMk/>
            <pc:sldMk cId="2191433618" sldId="537"/>
            <ac:picMk id="8" creationId="{6E06A6FF-DDF9-43FD-8CBD-698FEF365DC3}"/>
          </ac:picMkLst>
        </pc:picChg>
        <pc:picChg chg="del">
          <ac:chgData name="Dilyana" userId="bbfe6e8ac4d3f487" providerId="LiveId" clId="{100DF2B9-511D-4A9D-863D-E6641B2B537F}" dt="2021-05-27T03:32:48.440" v="2501" actId="478"/>
          <ac:picMkLst>
            <pc:docMk/>
            <pc:sldMk cId="2191433618" sldId="537"/>
            <ac:picMk id="6148" creationId="{70FC8AAE-14B8-4821-9810-23C4399816E3}"/>
          </ac:picMkLst>
        </pc:picChg>
      </pc:sldChg>
      <pc:sldChg chg="add del">
        <pc:chgData name="Dilyana" userId="bbfe6e8ac4d3f487" providerId="LiveId" clId="{100DF2B9-511D-4A9D-863D-E6641B2B537F}" dt="2021-05-27T03:08:16.890" v="2325"/>
        <pc:sldMkLst>
          <pc:docMk/>
          <pc:sldMk cId="3997559417" sldId="537"/>
        </pc:sldMkLst>
      </pc:sldChg>
      <pc:sldChg chg="add del">
        <pc:chgData name="Dilyana" userId="bbfe6e8ac4d3f487" providerId="LiveId" clId="{100DF2B9-511D-4A9D-863D-E6641B2B537F}" dt="2021-05-27T03:08:16.890" v="2325"/>
        <pc:sldMkLst>
          <pc:docMk/>
          <pc:sldMk cId="1353980646" sldId="538"/>
        </pc:sldMkLst>
      </pc:sldChg>
      <pc:sldChg chg="addSp delSp modSp add mod modAnim">
        <pc:chgData name="Dilyana" userId="bbfe6e8ac4d3f487" providerId="LiveId" clId="{100DF2B9-511D-4A9D-863D-E6641B2B537F}" dt="2021-05-27T04:18:26.971" v="3301" actId="732"/>
        <pc:sldMkLst>
          <pc:docMk/>
          <pc:sldMk cId="3854246675" sldId="538"/>
        </pc:sldMkLst>
        <pc:spChg chg="mod">
          <ac:chgData name="Dilyana" userId="bbfe6e8ac4d3f487" providerId="LiveId" clId="{100DF2B9-511D-4A9D-863D-E6641B2B537F}" dt="2021-05-27T03:44:16.058" v="2737" actId="20577"/>
          <ac:spMkLst>
            <pc:docMk/>
            <pc:sldMk cId="3854246675" sldId="538"/>
            <ac:spMk id="4" creationId="{00000000-0000-0000-0000-000000000000}"/>
          </ac:spMkLst>
        </pc:spChg>
        <pc:spChg chg="mod">
          <ac:chgData name="Dilyana" userId="bbfe6e8ac4d3f487" providerId="LiveId" clId="{100DF2B9-511D-4A9D-863D-E6641B2B537F}" dt="2021-05-27T04:18:00.011" v="3297" actId="20577"/>
          <ac:spMkLst>
            <pc:docMk/>
            <pc:sldMk cId="3854246675" sldId="538"/>
            <ac:spMk id="5" creationId="{00000000-0000-0000-0000-000000000000}"/>
          </ac:spMkLst>
        </pc:spChg>
        <pc:spChg chg="add mod">
          <ac:chgData name="Dilyana" userId="bbfe6e8ac4d3f487" providerId="LiveId" clId="{100DF2B9-511D-4A9D-863D-E6641B2B537F}" dt="2021-05-27T03:51:53.302" v="2900" actId="1076"/>
          <ac:spMkLst>
            <pc:docMk/>
            <pc:sldMk cId="3854246675" sldId="538"/>
            <ac:spMk id="11" creationId="{C8FBCA94-85A1-46AF-832D-F3509A9A9846}"/>
          </ac:spMkLst>
        </pc:spChg>
        <pc:picChg chg="del">
          <ac:chgData name="Dilyana" userId="bbfe6e8ac4d3f487" providerId="LiveId" clId="{100DF2B9-511D-4A9D-863D-E6641B2B537F}" dt="2021-05-27T03:42:48.813" v="2692" actId="478"/>
          <ac:picMkLst>
            <pc:docMk/>
            <pc:sldMk cId="3854246675" sldId="538"/>
            <ac:picMk id="7" creationId="{9CC93676-1869-4671-90C3-70368048AA1F}"/>
          </ac:picMkLst>
        </pc:picChg>
        <pc:picChg chg="del mod">
          <ac:chgData name="Dilyana" userId="bbfe6e8ac4d3f487" providerId="LiveId" clId="{100DF2B9-511D-4A9D-863D-E6641B2B537F}" dt="2021-05-27T03:42:50.852" v="2694" actId="478"/>
          <ac:picMkLst>
            <pc:docMk/>
            <pc:sldMk cId="3854246675" sldId="538"/>
            <ac:picMk id="8" creationId="{6E06A6FF-DDF9-43FD-8CBD-698FEF365DC3}"/>
          </ac:picMkLst>
        </pc:picChg>
        <pc:picChg chg="add mod modCrop">
          <ac:chgData name="Dilyana" userId="bbfe6e8ac4d3f487" providerId="LiveId" clId="{100DF2B9-511D-4A9D-863D-E6641B2B537F}" dt="2021-05-27T04:18:26.971" v="3301" actId="732"/>
          <ac:picMkLst>
            <pc:docMk/>
            <pc:sldMk cId="3854246675" sldId="538"/>
            <ac:picMk id="9" creationId="{180BD8BD-70E8-4A3D-B969-04E24012938A}"/>
          </ac:picMkLst>
        </pc:picChg>
      </pc:sldChg>
      <pc:sldChg chg="add del">
        <pc:chgData name="Dilyana" userId="bbfe6e8ac4d3f487" providerId="LiveId" clId="{100DF2B9-511D-4A9D-863D-E6641B2B537F}" dt="2021-05-27T03:08:16.890" v="2325"/>
        <pc:sldMkLst>
          <pc:docMk/>
          <pc:sldMk cId="66870615" sldId="539"/>
        </pc:sldMkLst>
      </pc:sldChg>
      <pc:sldChg chg="add del">
        <pc:chgData name="Dilyana" userId="bbfe6e8ac4d3f487" providerId="LiveId" clId="{100DF2B9-511D-4A9D-863D-E6641B2B537F}" dt="2021-05-27T03:08:16.890" v="2325"/>
        <pc:sldMkLst>
          <pc:docMk/>
          <pc:sldMk cId="1143442009" sldId="540"/>
        </pc:sldMkLst>
      </pc:sldChg>
      <pc:sldChg chg="add del">
        <pc:chgData name="Dilyana" userId="bbfe6e8ac4d3f487" providerId="LiveId" clId="{100DF2B9-511D-4A9D-863D-E6641B2B537F}" dt="2021-05-27T03:08:16.890" v="2325"/>
        <pc:sldMkLst>
          <pc:docMk/>
          <pc:sldMk cId="2430599583" sldId="541"/>
        </pc:sldMkLst>
      </pc:sldChg>
    </pc:docChg>
  </pc:docChgLst>
  <pc:docChgLst>
    <pc:chgData name="Dilyana" userId="bbfe6e8ac4d3f487" providerId="LiveId" clId="{47F106C1-A49D-49A8-BCDB-F2AFE4600162}"/>
    <pc:docChg chg="undo redo custSel addSld delSld modSld sldOrd addSection delSection modSection">
      <pc:chgData name="Dilyana" userId="bbfe6e8ac4d3f487" providerId="LiveId" clId="{47F106C1-A49D-49A8-BCDB-F2AFE4600162}" dt="2021-05-31T07:18:55.897" v="6283" actId="108"/>
      <pc:docMkLst>
        <pc:docMk/>
      </pc:docMkLst>
      <pc:sldChg chg="addSp delSp modSp mod">
        <pc:chgData name="Dilyana" userId="bbfe6e8ac4d3f487" providerId="LiveId" clId="{47F106C1-A49D-49A8-BCDB-F2AFE4600162}" dt="2021-05-31T06:12:26.712" v="5410" actId="20577"/>
        <pc:sldMkLst>
          <pc:docMk/>
          <pc:sldMk cId="2945068143" sldId="274"/>
        </pc:sldMkLst>
        <pc:spChg chg="mod">
          <ac:chgData name="Dilyana" userId="bbfe6e8ac4d3f487" providerId="LiveId" clId="{47F106C1-A49D-49A8-BCDB-F2AFE4600162}" dt="2021-05-31T06:12:26.712" v="5410" actId="20577"/>
          <ac:spMkLst>
            <pc:docMk/>
            <pc:sldMk cId="2945068143" sldId="274"/>
            <ac:spMk id="2" creationId="{37F91798-9AD5-4209-8887-958029548481}"/>
          </ac:spMkLst>
        </pc:spChg>
        <pc:spChg chg="mod">
          <ac:chgData name="Dilyana" userId="bbfe6e8ac4d3f487" providerId="LiveId" clId="{47F106C1-A49D-49A8-BCDB-F2AFE4600162}" dt="2021-05-31T06:06:28.849" v="5398" actId="20577"/>
          <ac:spMkLst>
            <pc:docMk/>
            <pc:sldMk cId="2945068143" sldId="274"/>
            <ac:spMk id="3" creationId="{A004DC04-DA2A-41C0-8578-4B8D2F08EA7D}"/>
          </ac:spMkLst>
        </pc:spChg>
        <pc:picChg chg="add del mod">
          <ac:chgData name="Dilyana" userId="bbfe6e8ac4d3f487" providerId="LiveId" clId="{47F106C1-A49D-49A8-BCDB-F2AFE4600162}" dt="2021-05-27T05:22:11.864" v="449" actId="478"/>
          <ac:picMkLst>
            <pc:docMk/>
            <pc:sldMk cId="2945068143" sldId="274"/>
            <ac:picMk id="1026" creationId="{AE45644E-0DF0-4293-B123-33F7881EDEC6}"/>
          </ac:picMkLst>
        </pc:picChg>
        <pc:picChg chg="add mod">
          <ac:chgData name="Dilyana" userId="bbfe6e8ac4d3f487" providerId="LiveId" clId="{47F106C1-A49D-49A8-BCDB-F2AFE4600162}" dt="2021-05-31T06:06:45.253" v="5399" actId="11530"/>
          <ac:picMkLst>
            <pc:docMk/>
            <pc:sldMk cId="2945068143" sldId="274"/>
            <ac:picMk id="1028" creationId="{4C2E4C77-59E8-4981-92C7-FB4A0E7CA503}"/>
          </ac:picMkLst>
        </pc:picChg>
        <pc:picChg chg="del">
          <ac:chgData name="Dilyana" userId="bbfe6e8ac4d3f487" providerId="LiveId" clId="{47F106C1-A49D-49A8-BCDB-F2AFE4600162}" dt="2021-05-27T04:23:14.294" v="17" actId="478"/>
          <ac:picMkLst>
            <pc:docMk/>
            <pc:sldMk cId="2945068143" sldId="274"/>
            <ac:picMk id="3078" creationId="{10509A43-226A-4658-B351-4EB189280109}"/>
          </ac:picMkLst>
        </pc:picChg>
      </pc:sldChg>
      <pc:sldChg chg="addSp modSp mod modAnim">
        <pc:chgData name="Dilyana" userId="bbfe6e8ac4d3f487" providerId="LiveId" clId="{47F106C1-A49D-49A8-BCDB-F2AFE4600162}" dt="2021-05-31T06:44:45.688" v="6003"/>
        <pc:sldMkLst>
          <pc:docMk/>
          <pc:sldMk cId="2977869978" sldId="276"/>
        </pc:sldMkLst>
        <pc:spChg chg="mod">
          <ac:chgData name="Dilyana" userId="bbfe6e8ac4d3f487" providerId="LiveId" clId="{47F106C1-A49D-49A8-BCDB-F2AFE4600162}" dt="2021-05-31T06:04:27.246" v="5339" actId="20577"/>
          <ac:spMkLst>
            <pc:docMk/>
            <pc:sldMk cId="2977869978" sldId="276"/>
            <ac:spMk id="444419" creationId="{00000000-0000-0000-0000-000000000000}"/>
          </ac:spMkLst>
        </pc:spChg>
        <pc:picChg chg="add mod">
          <ac:chgData name="Dilyana" userId="bbfe6e8ac4d3f487" providerId="LiveId" clId="{47F106C1-A49D-49A8-BCDB-F2AFE4600162}" dt="2021-05-31T06:44:33.744" v="6002" actId="1076"/>
          <ac:picMkLst>
            <pc:docMk/>
            <pc:sldMk cId="2977869978" sldId="276"/>
            <ac:picMk id="5" creationId="{CB03D930-4F18-47AA-925E-B2FD203EAD72}"/>
          </ac:picMkLst>
        </pc:picChg>
      </pc:sldChg>
      <pc:sldChg chg="addSp delSp modSp mod">
        <pc:chgData name="Dilyana" userId="bbfe6e8ac4d3f487" providerId="LiveId" clId="{47F106C1-A49D-49A8-BCDB-F2AFE4600162}" dt="2021-05-31T02:54:56.704" v="4907"/>
        <pc:sldMkLst>
          <pc:docMk/>
          <pc:sldMk cId="3201198369" sldId="493"/>
        </pc:sldMkLst>
        <pc:spChg chg="mod">
          <ac:chgData name="Dilyana" userId="bbfe6e8ac4d3f487" providerId="LiveId" clId="{47F106C1-A49D-49A8-BCDB-F2AFE4600162}" dt="2021-05-27T04:35:39.754" v="172" actId="313"/>
          <ac:spMkLst>
            <pc:docMk/>
            <pc:sldMk cId="3201198369" sldId="493"/>
            <ac:spMk id="5" creationId="{F2C252BD-94CF-4AF9-A25C-30CBC320170D}"/>
          </ac:spMkLst>
        </pc:spChg>
        <pc:picChg chg="add del mod">
          <ac:chgData name="Dilyana" userId="bbfe6e8ac4d3f487" providerId="LiveId" clId="{47F106C1-A49D-49A8-BCDB-F2AFE4600162}" dt="2021-05-31T02:54:28.202" v="4901" actId="21"/>
          <ac:picMkLst>
            <pc:docMk/>
            <pc:sldMk cId="3201198369" sldId="493"/>
            <ac:picMk id="3" creationId="{52613154-77A8-4D03-9ABC-47067229D4A8}"/>
          </ac:picMkLst>
        </pc:picChg>
        <pc:picChg chg="add mod">
          <ac:chgData name="Dilyana" userId="bbfe6e8ac4d3f487" providerId="LiveId" clId="{47F106C1-A49D-49A8-BCDB-F2AFE4600162}" dt="2021-05-31T02:54:56.704" v="4907"/>
          <ac:picMkLst>
            <pc:docMk/>
            <pc:sldMk cId="3201198369" sldId="493"/>
            <ac:picMk id="4" creationId="{E6A563B6-0205-48E7-A2C4-BF01D089E07D}"/>
          </ac:picMkLst>
        </pc:picChg>
        <pc:picChg chg="del">
          <ac:chgData name="Dilyana" userId="bbfe6e8ac4d3f487" providerId="LiveId" clId="{47F106C1-A49D-49A8-BCDB-F2AFE4600162}" dt="2021-05-27T04:37:06.459" v="173" actId="478"/>
          <ac:picMkLst>
            <pc:docMk/>
            <pc:sldMk cId="3201198369" sldId="493"/>
            <ac:picMk id="22" creationId="{E52A0742-6AFA-44D5-BB4D-25718C0A38D5}"/>
          </ac:picMkLst>
        </pc:picChg>
      </pc:sldChg>
      <pc:sldChg chg="addSp delSp modSp mod addAnim delAnim modAnim">
        <pc:chgData name="Dilyana" userId="bbfe6e8ac4d3f487" providerId="LiveId" clId="{47F106C1-A49D-49A8-BCDB-F2AFE4600162}" dt="2021-05-31T07:07:57.642" v="6202" actId="20577"/>
        <pc:sldMkLst>
          <pc:docMk/>
          <pc:sldMk cId="540943509" sldId="495"/>
        </pc:sldMkLst>
        <pc:spChg chg="mod">
          <ac:chgData name="Dilyana" userId="bbfe6e8ac4d3f487" providerId="LiveId" clId="{47F106C1-A49D-49A8-BCDB-F2AFE4600162}" dt="2021-05-27T04:39:30.166" v="193" actId="313"/>
          <ac:spMkLst>
            <pc:docMk/>
            <pc:sldMk cId="540943509" sldId="495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07:57.642" v="6202" actId="20577"/>
          <ac:spMkLst>
            <pc:docMk/>
            <pc:sldMk cId="540943509" sldId="495"/>
            <ac:spMk id="5" creationId="{00000000-0000-0000-0000-000000000000}"/>
          </ac:spMkLst>
        </pc:spChg>
        <pc:picChg chg="add mod">
          <ac:chgData name="Dilyana" userId="bbfe6e8ac4d3f487" providerId="LiveId" clId="{47F106C1-A49D-49A8-BCDB-F2AFE4600162}" dt="2021-05-30T07:04:51.198" v="2307" actId="1076"/>
          <ac:picMkLst>
            <pc:docMk/>
            <pc:sldMk cId="540943509" sldId="495"/>
            <ac:picMk id="3" creationId="{25DE57D1-AC20-4587-A89A-5C8511D7910B}"/>
          </ac:picMkLst>
        </pc:picChg>
        <pc:picChg chg="add del mod">
          <ac:chgData name="Dilyana" userId="bbfe6e8ac4d3f487" providerId="LiveId" clId="{47F106C1-A49D-49A8-BCDB-F2AFE4600162}" dt="2021-05-27T04:45:29.927" v="208" actId="478"/>
          <ac:picMkLst>
            <pc:docMk/>
            <pc:sldMk cId="540943509" sldId="495"/>
            <ac:picMk id="6" creationId="{9D2AB84F-6533-46E3-90BF-C5603C35519D}"/>
          </ac:picMkLst>
        </pc:picChg>
        <pc:picChg chg="add del mod">
          <ac:chgData name="Dilyana" userId="bbfe6e8ac4d3f487" providerId="LiveId" clId="{47F106C1-A49D-49A8-BCDB-F2AFE4600162}" dt="2021-05-30T02:52:54.603" v="1770" actId="478"/>
          <ac:picMkLst>
            <pc:docMk/>
            <pc:sldMk cId="540943509" sldId="495"/>
            <ac:picMk id="8" creationId="{03B7697D-0043-49A2-B960-3D32426ABFC5}"/>
          </ac:picMkLst>
        </pc:picChg>
        <pc:picChg chg="del">
          <ac:chgData name="Dilyana" userId="bbfe6e8ac4d3f487" providerId="LiveId" clId="{47F106C1-A49D-49A8-BCDB-F2AFE4600162}" dt="2021-05-27T04:39:56.180" v="196" actId="478"/>
          <ac:picMkLst>
            <pc:docMk/>
            <pc:sldMk cId="540943509" sldId="495"/>
            <ac:picMk id="24" creationId="{AE63B43D-3E75-472D-B27C-C3078B54A07B}"/>
          </ac:picMkLst>
        </pc:picChg>
      </pc:sldChg>
      <pc:sldChg chg="addSp delSp modSp mod">
        <pc:chgData name="Dilyana" userId="bbfe6e8ac4d3f487" providerId="LiveId" clId="{47F106C1-A49D-49A8-BCDB-F2AFE4600162}" dt="2021-05-30T12:21:51.738" v="3086" actId="20577"/>
        <pc:sldMkLst>
          <pc:docMk/>
          <pc:sldMk cId="1879347094" sldId="504"/>
        </pc:sldMkLst>
        <pc:spChg chg="mod">
          <ac:chgData name="Dilyana" userId="bbfe6e8ac4d3f487" providerId="LiveId" clId="{47F106C1-A49D-49A8-BCDB-F2AFE4600162}" dt="2021-05-27T04:46:51.875" v="229" actId="20577"/>
          <ac:spMkLst>
            <pc:docMk/>
            <pc:sldMk cId="1879347094" sldId="504"/>
            <ac:spMk id="2" creationId="{96F78281-F0CC-4D96-9D70-27876AA26320}"/>
          </ac:spMkLst>
        </pc:spChg>
        <pc:spChg chg="mod">
          <ac:chgData name="Dilyana" userId="bbfe6e8ac4d3f487" providerId="LiveId" clId="{47F106C1-A49D-49A8-BCDB-F2AFE4600162}" dt="2021-05-30T12:21:51.738" v="3086" actId="20577"/>
          <ac:spMkLst>
            <pc:docMk/>
            <pc:sldMk cId="1879347094" sldId="504"/>
            <ac:spMk id="4" creationId="{F407FD78-0C5F-4E79-940D-1DA4B351E159}"/>
          </ac:spMkLst>
        </pc:spChg>
        <pc:picChg chg="del">
          <ac:chgData name="Dilyana" userId="bbfe6e8ac4d3f487" providerId="LiveId" clId="{47F106C1-A49D-49A8-BCDB-F2AFE4600162}" dt="2021-05-27T04:47:32.955" v="276" actId="478"/>
          <ac:picMkLst>
            <pc:docMk/>
            <pc:sldMk cId="1879347094" sldId="504"/>
            <ac:picMk id="5" creationId="{F578D165-97EA-4786-8F08-987B21813EF0}"/>
          </ac:picMkLst>
        </pc:picChg>
        <pc:picChg chg="add mod">
          <ac:chgData name="Dilyana" userId="bbfe6e8ac4d3f487" providerId="LiveId" clId="{47F106C1-A49D-49A8-BCDB-F2AFE4600162}" dt="2021-05-27T04:48:10.448" v="284" actId="1076"/>
          <ac:picMkLst>
            <pc:docMk/>
            <pc:sldMk cId="1879347094" sldId="504"/>
            <ac:picMk id="6" creationId="{4BD1A294-C14E-4367-BB47-07913F2A8619}"/>
          </ac:picMkLst>
        </pc:picChg>
      </pc:sldChg>
      <pc:sldChg chg="addSp delSp modSp mod modAnim">
        <pc:chgData name="Dilyana" userId="bbfe6e8ac4d3f487" providerId="LiveId" clId="{47F106C1-A49D-49A8-BCDB-F2AFE4600162}" dt="2021-05-31T07:08:51.626" v="6207" actId="207"/>
        <pc:sldMkLst>
          <pc:docMk/>
          <pc:sldMk cId="3321120278" sldId="505"/>
        </pc:sldMkLst>
        <pc:spChg chg="mod">
          <ac:chgData name="Dilyana" userId="bbfe6e8ac4d3f487" providerId="LiveId" clId="{47F106C1-A49D-49A8-BCDB-F2AFE4600162}" dt="2021-05-27T04:48:27.827" v="285"/>
          <ac:spMkLst>
            <pc:docMk/>
            <pc:sldMk cId="3321120278" sldId="505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08:51.626" v="6207" actId="207"/>
          <ac:spMkLst>
            <pc:docMk/>
            <pc:sldMk cId="3321120278" sldId="505"/>
            <ac:spMk id="5" creationId="{00000000-0000-0000-0000-000000000000}"/>
          </ac:spMkLst>
        </pc:spChg>
        <pc:picChg chg="add mod">
          <ac:chgData name="Dilyana" userId="bbfe6e8ac4d3f487" providerId="LiveId" clId="{47F106C1-A49D-49A8-BCDB-F2AFE4600162}" dt="2021-05-31T06:48:23.986" v="6030" actId="1076"/>
          <ac:picMkLst>
            <pc:docMk/>
            <pc:sldMk cId="3321120278" sldId="505"/>
            <ac:picMk id="2" creationId="{EFCD64AA-3F30-4FCD-8E75-835245AD9DA9}"/>
          </ac:picMkLst>
        </pc:picChg>
        <pc:picChg chg="add del mod">
          <ac:chgData name="Dilyana" userId="bbfe6e8ac4d3f487" providerId="LiveId" clId="{47F106C1-A49D-49A8-BCDB-F2AFE4600162}" dt="2021-05-31T06:47:58.931" v="6018" actId="478"/>
          <ac:picMkLst>
            <pc:docMk/>
            <pc:sldMk cId="3321120278" sldId="505"/>
            <ac:picMk id="6" creationId="{5A8656E3-48CC-496C-8F4A-891978D779BC}"/>
          </ac:picMkLst>
        </pc:picChg>
        <pc:picChg chg="del">
          <ac:chgData name="Dilyana" userId="bbfe6e8ac4d3f487" providerId="LiveId" clId="{47F106C1-A49D-49A8-BCDB-F2AFE4600162}" dt="2021-05-27T04:48:30.910" v="286" actId="478"/>
          <ac:picMkLst>
            <pc:docMk/>
            <pc:sldMk cId="3321120278" sldId="505"/>
            <ac:picMk id="2050" creationId="{DAC6124D-526F-47DD-A6E6-F848C78283D6}"/>
          </ac:picMkLst>
        </pc:picChg>
      </pc:sldChg>
      <pc:sldChg chg="addSp delSp modSp mod">
        <pc:chgData name="Dilyana" userId="bbfe6e8ac4d3f487" providerId="LiveId" clId="{47F106C1-A49D-49A8-BCDB-F2AFE4600162}" dt="2021-05-31T06:02:55.970" v="5285" actId="20577"/>
        <pc:sldMkLst>
          <pc:docMk/>
          <pc:sldMk cId="3688974096" sldId="508"/>
        </pc:sldMkLst>
        <pc:spChg chg="mod">
          <ac:chgData name="Dilyana" userId="bbfe6e8ac4d3f487" providerId="LiveId" clId="{47F106C1-A49D-49A8-BCDB-F2AFE4600162}" dt="2021-05-31T06:02:55.970" v="5285" actId="20577"/>
          <ac:spMkLst>
            <pc:docMk/>
            <pc:sldMk cId="3688974096" sldId="508"/>
            <ac:spMk id="6" creationId="{FF1EC793-3046-4EBC-8E8E-97AE9013B3FA}"/>
          </ac:spMkLst>
        </pc:spChg>
        <pc:picChg chg="add del mod">
          <ac:chgData name="Dilyana" userId="bbfe6e8ac4d3f487" providerId="LiveId" clId="{47F106C1-A49D-49A8-BCDB-F2AFE4600162}" dt="2021-05-31T02:54:47.215" v="4906" actId="21"/>
          <ac:picMkLst>
            <pc:docMk/>
            <pc:sldMk cId="3688974096" sldId="508"/>
            <ac:picMk id="3" creationId="{EABC4CFE-F927-40FA-8D70-8F3E2CDB5CB0}"/>
          </ac:picMkLst>
        </pc:picChg>
        <pc:picChg chg="del">
          <ac:chgData name="Dilyana" userId="bbfe6e8ac4d3f487" providerId="LiveId" clId="{47F106C1-A49D-49A8-BCDB-F2AFE4600162}" dt="2021-05-27T05:14:29.697" v="448" actId="478"/>
          <ac:picMkLst>
            <pc:docMk/>
            <pc:sldMk cId="3688974096" sldId="508"/>
            <ac:picMk id="5122" creationId="{BEE0026B-D4E1-4238-A590-1274863648C5}"/>
          </ac:picMkLst>
        </pc:picChg>
        <pc:picChg chg="add mod">
          <ac:chgData name="Dilyana" userId="bbfe6e8ac4d3f487" providerId="LiveId" clId="{47F106C1-A49D-49A8-BCDB-F2AFE4600162}" dt="2021-05-31T04:48:11.950" v="4950" actId="1076"/>
          <ac:picMkLst>
            <pc:docMk/>
            <pc:sldMk cId="3688974096" sldId="508"/>
            <ac:picMk id="13314" creationId="{34781785-9A09-44FA-901B-E4EC54602135}"/>
          </ac:picMkLst>
        </pc:picChg>
      </pc:sldChg>
      <pc:sldChg chg="addSp delSp modSp mod modAnim">
        <pc:chgData name="Dilyana" userId="bbfe6e8ac4d3f487" providerId="LiveId" clId="{47F106C1-A49D-49A8-BCDB-F2AFE4600162}" dt="2021-05-31T06:59:27.196" v="6131" actId="313"/>
        <pc:sldMkLst>
          <pc:docMk/>
          <pc:sldMk cId="2352267963" sldId="509"/>
        </pc:sldMkLst>
        <pc:spChg chg="mod">
          <ac:chgData name="Dilyana" userId="bbfe6e8ac4d3f487" providerId="LiveId" clId="{47F106C1-A49D-49A8-BCDB-F2AFE4600162}" dt="2021-05-29T00:09:41.178" v="979" actId="1076"/>
          <ac:spMkLst>
            <pc:docMk/>
            <pc:sldMk cId="2352267963" sldId="509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6:59:27.196" v="6131" actId="313"/>
          <ac:spMkLst>
            <pc:docMk/>
            <pc:sldMk cId="2352267963" sldId="509"/>
            <ac:spMk id="5" creationId="{00000000-0000-0000-0000-000000000000}"/>
          </ac:spMkLst>
        </pc:spChg>
        <pc:picChg chg="add del mod">
          <ac:chgData name="Dilyana" userId="bbfe6e8ac4d3f487" providerId="LiveId" clId="{47F106C1-A49D-49A8-BCDB-F2AFE4600162}" dt="2021-05-27T05:27:18.767" v="502" actId="478"/>
          <ac:picMkLst>
            <pc:docMk/>
            <pc:sldMk cId="2352267963" sldId="509"/>
            <ac:picMk id="6" creationId="{82A3E381-9D89-488E-9850-CF955378F6D7}"/>
          </ac:picMkLst>
        </pc:picChg>
        <pc:picChg chg="add del mod ord modCrop">
          <ac:chgData name="Dilyana" userId="bbfe6e8ac4d3f487" providerId="LiveId" clId="{47F106C1-A49D-49A8-BCDB-F2AFE4600162}" dt="2021-05-31T04:50:43.235" v="4951" actId="478"/>
          <ac:picMkLst>
            <pc:docMk/>
            <pc:sldMk cId="2352267963" sldId="509"/>
            <ac:picMk id="7" creationId="{112C16FA-2AAC-459E-8C4D-A16368D18150}"/>
          </ac:picMkLst>
        </pc:picChg>
        <pc:picChg chg="add del mod">
          <ac:chgData name="Dilyana" userId="bbfe6e8ac4d3f487" providerId="LiveId" clId="{47F106C1-A49D-49A8-BCDB-F2AFE4600162}" dt="2021-05-29T00:16:18.126" v="1025" actId="478"/>
          <ac:picMkLst>
            <pc:docMk/>
            <pc:sldMk cId="2352267963" sldId="509"/>
            <ac:picMk id="8" creationId="{AA3FA1A9-CE1C-4543-8CE5-7D9832089F17}"/>
          </ac:picMkLst>
        </pc:picChg>
        <pc:picChg chg="del">
          <ac:chgData name="Dilyana" userId="bbfe6e8ac4d3f487" providerId="LiveId" clId="{47F106C1-A49D-49A8-BCDB-F2AFE4600162}" dt="2021-05-27T05:24:42.759" v="479" actId="478"/>
          <ac:picMkLst>
            <pc:docMk/>
            <pc:sldMk cId="2352267963" sldId="509"/>
            <ac:picMk id="6148" creationId="{70FC8AAE-14B8-4821-9810-23C4399816E3}"/>
          </ac:picMkLst>
        </pc:picChg>
        <pc:picChg chg="add mod">
          <ac:chgData name="Dilyana" userId="bbfe6e8ac4d3f487" providerId="LiveId" clId="{47F106C1-A49D-49A8-BCDB-F2AFE4600162}" dt="2021-05-31T04:51:09.405" v="4956" actId="14100"/>
          <ac:picMkLst>
            <pc:docMk/>
            <pc:sldMk cId="2352267963" sldId="509"/>
            <ac:picMk id="14338" creationId="{860DB9F8-92A9-42A0-A78B-7D43B8FDDDE6}"/>
          </ac:picMkLst>
        </pc:picChg>
      </pc:sldChg>
      <pc:sldChg chg="modSp mod modAnim">
        <pc:chgData name="Dilyana" userId="bbfe6e8ac4d3f487" providerId="LiveId" clId="{47F106C1-A49D-49A8-BCDB-F2AFE4600162}" dt="2021-05-31T07:06:12.754" v="6183" actId="255"/>
        <pc:sldMkLst>
          <pc:docMk/>
          <pc:sldMk cId="512185473" sldId="510"/>
        </pc:sldMkLst>
        <pc:spChg chg="mod">
          <ac:chgData name="Dilyana" userId="bbfe6e8ac4d3f487" providerId="LiveId" clId="{47F106C1-A49D-49A8-BCDB-F2AFE4600162}" dt="2021-05-31T07:06:12.754" v="6183" actId="255"/>
          <ac:spMkLst>
            <pc:docMk/>
            <pc:sldMk cId="512185473" sldId="510"/>
            <ac:spMk id="15" creationId="{B96A0DF8-27E7-4DC8-BBE3-7238AAAEB845}"/>
          </ac:spMkLst>
        </pc:spChg>
      </pc:sldChg>
      <pc:sldChg chg="addSp delSp modSp mod">
        <pc:chgData name="Dilyana" userId="bbfe6e8ac4d3f487" providerId="LiveId" clId="{47F106C1-A49D-49A8-BCDB-F2AFE4600162}" dt="2021-05-31T07:08:29.318" v="6204" actId="113"/>
        <pc:sldMkLst>
          <pc:docMk/>
          <pc:sldMk cId="731418274" sldId="531"/>
        </pc:sldMkLst>
        <pc:spChg chg="mod">
          <ac:chgData name="Dilyana" userId="bbfe6e8ac4d3f487" providerId="LiveId" clId="{47F106C1-A49D-49A8-BCDB-F2AFE4600162}" dt="2021-05-31T06:16:35.910" v="5421" actId="20577"/>
          <ac:spMkLst>
            <pc:docMk/>
            <pc:sldMk cId="731418274" sldId="531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08:29.318" v="6204" actId="113"/>
          <ac:spMkLst>
            <pc:docMk/>
            <pc:sldMk cId="731418274" sldId="531"/>
            <ac:spMk id="5" creationId="{00000000-0000-0000-0000-000000000000}"/>
          </ac:spMkLst>
        </pc:spChg>
        <pc:picChg chg="del">
          <ac:chgData name="Dilyana" userId="bbfe6e8ac4d3f487" providerId="LiveId" clId="{47F106C1-A49D-49A8-BCDB-F2AFE4600162}" dt="2021-05-31T06:46:29.504" v="6010" actId="478"/>
          <ac:picMkLst>
            <pc:docMk/>
            <pc:sldMk cId="731418274" sldId="531"/>
            <ac:picMk id="8194" creationId="{3328F7E9-70E0-4E5E-871F-D85C4DBBFA21}"/>
          </ac:picMkLst>
        </pc:picChg>
        <pc:picChg chg="add mod">
          <ac:chgData name="Dilyana" userId="bbfe6e8ac4d3f487" providerId="LiveId" clId="{47F106C1-A49D-49A8-BCDB-F2AFE4600162}" dt="2021-05-31T06:46:56.714" v="6016"/>
          <ac:picMkLst>
            <pc:docMk/>
            <pc:sldMk cId="731418274" sldId="531"/>
            <ac:picMk id="20482" creationId="{CCB95A84-6CB2-4480-9580-C3E2246A6342}"/>
          </ac:picMkLst>
        </pc:picChg>
      </pc:sldChg>
      <pc:sldChg chg="addSp delSp modSp mod modAnim">
        <pc:chgData name="Dilyana" userId="bbfe6e8ac4d3f487" providerId="LiveId" clId="{47F106C1-A49D-49A8-BCDB-F2AFE4600162}" dt="2021-05-31T07:09:04.581" v="6208" actId="207"/>
        <pc:sldMkLst>
          <pc:docMk/>
          <pc:sldMk cId="511797338" sldId="532"/>
        </pc:sldMkLst>
        <pc:spChg chg="mod">
          <ac:chgData name="Dilyana" userId="bbfe6e8ac4d3f487" providerId="LiveId" clId="{47F106C1-A49D-49A8-BCDB-F2AFE4600162}" dt="2021-05-29T00:52:39.885" v="1150" actId="20577"/>
          <ac:spMkLst>
            <pc:docMk/>
            <pc:sldMk cId="511797338" sldId="532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09:04.581" v="6208" actId="207"/>
          <ac:spMkLst>
            <pc:docMk/>
            <pc:sldMk cId="511797338" sldId="532"/>
            <ac:spMk id="5" creationId="{00000000-0000-0000-0000-000000000000}"/>
          </ac:spMkLst>
        </pc:spChg>
        <pc:picChg chg="add del mod">
          <ac:chgData name="Dilyana" userId="bbfe6e8ac4d3f487" providerId="LiveId" clId="{47F106C1-A49D-49A8-BCDB-F2AFE4600162}" dt="2021-05-30T03:25:01.545" v="1857" actId="21"/>
          <ac:picMkLst>
            <pc:docMk/>
            <pc:sldMk cId="511797338" sldId="532"/>
            <ac:picMk id="3" creationId="{682918A4-2524-4BA7-BB01-53F731EB763E}"/>
          </ac:picMkLst>
        </pc:picChg>
        <pc:picChg chg="del">
          <ac:chgData name="Dilyana" userId="bbfe6e8ac4d3f487" providerId="LiveId" clId="{47F106C1-A49D-49A8-BCDB-F2AFE4600162}" dt="2021-05-27T05:04:23.636" v="356" actId="478"/>
          <ac:picMkLst>
            <pc:docMk/>
            <pc:sldMk cId="511797338" sldId="532"/>
            <ac:picMk id="6" creationId="{F65FB138-24E3-49BA-92DB-A5E439DEEDC5}"/>
          </ac:picMkLst>
        </pc:picChg>
        <pc:picChg chg="add del mod ord modCrop">
          <ac:chgData name="Dilyana" userId="bbfe6e8ac4d3f487" providerId="LiveId" clId="{47F106C1-A49D-49A8-BCDB-F2AFE4600162}" dt="2021-05-30T02:34:17.401" v="1724" actId="21"/>
          <ac:picMkLst>
            <pc:docMk/>
            <pc:sldMk cId="511797338" sldId="532"/>
            <ac:picMk id="7" creationId="{2264570C-95E4-4940-BB6C-423316511037}"/>
          </ac:picMkLst>
        </pc:picChg>
        <pc:picChg chg="add del mod">
          <ac:chgData name="Dilyana" userId="bbfe6e8ac4d3f487" providerId="LiveId" clId="{47F106C1-A49D-49A8-BCDB-F2AFE4600162}" dt="2021-05-30T05:44:14.118" v="1864" actId="478"/>
          <ac:picMkLst>
            <pc:docMk/>
            <pc:sldMk cId="511797338" sldId="532"/>
            <ac:picMk id="8" creationId="{79ECF414-5AA0-49AF-8792-216B064F81B3}"/>
          </ac:picMkLst>
        </pc:picChg>
        <pc:picChg chg="add mod">
          <ac:chgData name="Dilyana" userId="bbfe6e8ac4d3f487" providerId="LiveId" clId="{47F106C1-A49D-49A8-BCDB-F2AFE4600162}" dt="2021-05-31T02:56:09.424" v="4911" actId="1076"/>
          <ac:picMkLst>
            <pc:docMk/>
            <pc:sldMk cId="511797338" sldId="532"/>
            <ac:picMk id="12" creationId="{4AA55CA5-9BD9-4C0B-8B1A-626A1A0BD017}"/>
          </ac:picMkLst>
        </pc:picChg>
        <pc:picChg chg="add del mod">
          <ac:chgData name="Dilyana" userId="bbfe6e8ac4d3f487" providerId="LiveId" clId="{47F106C1-A49D-49A8-BCDB-F2AFE4600162}" dt="2021-05-29T03:32:05.531" v="1661" actId="478"/>
          <ac:picMkLst>
            <pc:docMk/>
            <pc:sldMk cId="511797338" sldId="532"/>
            <ac:picMk id="3074" creationId="{F7EB6CFE-8685-44E0-8FB5-573AD21057B2}"/>
          </ac:picMkLst>
        </pc:picChg>
        <pc:picChg chg="add del mod">
          <ac:chgData name="Dilyana" userId="bbfe6e8ac4d3f487" providerId="LiveId" clId="{47F106C1-A49D-49A8-BCDB-F2AFE4600162}" dt="2021-05-29T03:32:17.858" v="1664" actId="478"/>
          <ac:picMkLst>
            <pc:docMk/>
            <pc:sldMk cId="511797338" sldId="532"/>
            <ac:picMk id="3076" creationId="{E29FF95C-95ED-465B-9AC4-EFD348833A55}"/>
          </ac:picMkLst>
        </pc:picChg>
      </pc:sldChg>
      <pc:sldChg chg="del">
        <pc:chgData name="Dilyana" userId="bbfe6e8ac4d3f487" providerId="LiveId" clId="{47F106C1-A49D-49A8-BCDB-F2AFE4600162}" dt="2021-05-27T05:14:00.700" v="410" actId="47"/>
        <pc:sldMkLst>
          <pc:docMk/>
          <pc:sldMk cId="3103244894" sldId="533"/>
        </pc:sldMkLst>
      </pc:sldChg>
      <pc:sldChg chg="del">
        <pc:chgData name="Dilyana" userId="bbfe6e8ac4d3f487" providerId="LiveId" clId="{47F106C1-A49D-49A8-BCDB-F2AFE4600162}" dt="2021-05-27T05:14:02.715" v="411" actId="47"/>
        <pc:sldMkLst>
          <pc:docMk/>
          <pc:sldMk cId="3792093485" sldId="534"/>
        </pc:sldMkLst>
      </pc:sldChg>
      <pc:sldChg chg="del">
        <pc:chgData name="Dilyana" userId="bbfe6e8ac4d3f487" providerId="LiveId" clId="{47F106C1-A49D-49A8-BCDB-F2AFE4600162}" dt="2021-05-27T05:14:05.028" v="412" actId="47"/>
        <pc:sldMkLst>
          <pc:docMk/>
          <pc:sldMk cId="1176436122" sldId="535"/>
        </pc:sldMkLst>
      </pc:sldChg>
      <pc:sldChg chg="del">
        <pc:chgData name="Dilyana" userId="bbfe6e8ac4d3f487" providerId="LiveId" clId="{47F106C1-A49D-49A8-BCDB-F2AFE4600162}" dt="2021-05-27T05:42:21.743" v="545" actId="47"/>
        <pc:sldMkLst>
          <pc:docMk/>
          <pc:sldMk cId="3071474974" sldId="536"/>
        </pc:sldMkLst>
      </pc:sldChg>
      <pc:sldChg chg="addSp delSp modSp mod ord delAnim modAnim">
        <pc:chgData name="Dilyana" userId="bbfe6e8ac4d3f487" providerId="LiveId" clId="{47F106C1-A49D-49A8-BCDB-F2AFE4600162}" dt="2021-05-31T07:17:33.081" v="6278" actId="207"/>
        <pc:sldMkLst>
          <pc:docMk/>
          <pc:sldMk cId="2191433618" sldId="537"/>
        </pc:sldMkLst>
        <pc:spChg chg="mod">
          <ac:chgData name="Dilyana" userId="bbfe6e8ac4d3f487" providerId="LiveId" clId="{47F106C1-A49D-49A8-BCDB-F2AFE4600162}" dt="2021-05-31T02:14:54.364" v="4665" actId="20577"/>
          <ac:spMkLst>
            <pc:docMk/>
            <pc:sldMk cId="2191433618" sldId="537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17:33.081" v="6278" actId="207"/>
          <ac:spMkLst>
            <pc:docMk/>
            <pc:sldMk cId="2191433618" sldId="537"/>
            <ac:spMk id="5" creationId="{00000000-0000-0000-0000-000000000000}"/>
          </ac:spMkLst>
        </pc:spChg>
        <pc:picChg chg="add del mod">
          <ac:chgData name="Dilyana" userId="bbfe6e8ac4d3f487" providerId="LiveId" clId="{47F106C1-A49D-49A8-BCDB-F2AFE4600162}" dt="2021-05-30T12:34:09.613" v="3212" actId="478"/>
          <ac:picMkLst>
            <pc:docMk/>
            <pc:sldMk cId="2191433618" sldId="537"/>
            <ac:picMk id="3" creationId="{CBC7CC6B-E59A-409E-951C-F05D59E04563}"/>
          </ac:picMkLst>
        </pc:picChg>
        <pc:picChg chg="add mod">
          <ac:chgData name="Dilyana" userId="bbfe6e8ac4d3f487" providerId="LiveId" clId="{47F106C1-A49D-49A8-BCDB-F2AFE4600162}" dt="2021-05-30T12:33:07.671" v="3202" actId="1076"/>
          <ac:picMkLst>
            <pc:docMk/>
            <pc:sldMk cId="2191433618" sldId="537"/>
            <ac:picMk id="7" creationId="{0CDE6BB3-A63C-4261-9AE8-AA902D0B9A9C}"/>
          </ac:picMkLst>
        </pc:picChg>
        <pc:picChg chg="del">
          <ac:chgData name="Dilyana" userId="bbfe6e8ac4d3f487" providerId="LiveId" clId="{47F106C1-A49D-49A8-BCDB-F2AFE4600162}" dt="2021-05-27T06:07:07.381" v="759" actId="478"/>
          <ac:picMkLst>
            <pc:docMk/>
            <pc:sldMk cId="2191433618" sldId="537"/>
            <ac:picMk id="7" creationId="{9CC93676-1869-4671-90C3-70368048AA1F}"/>
          </ac:picMkLst>
        </pc:picChg>
        <pc:picChg chg="del">
          <ac:chgData name="Dilyana" userId="bbfe6e8ac4d3f487" providerId="LiveId" clId="{47F106C1-A49D-49A8-BCDB-F2AFE4600162}" dt="2021-05-27T06:07:09.762" v="760" actId="478"/>
          <ac:picMkLst>
            <pc:docMk/>
            <pc:sldMk cId="2191433618" sldId="537"/>
            <ac:picMk id="8" creationId="{6E06A6FF-DDF9-43FD-8CBD-698FEF365DC3}"/>
          </ac:picMkLst>
        </pc:picChg>
        <pc:picChg chg="add del mod">
          <ac:chgData name="Dilyana" userId="bbfe6e8ac4d3f487" providerId="LiveId" clId="{47F106C1-A49D-49A8-BCDB-F2AFE4600162}" dt="2021-05-30T12:34:13.786" v="3213" actId="478"/>
          <ac:picMkLst>
            <pc:docMk/>
            <pc:sldMk cId="2191433618" sldId="537"/>
            <ac:picMk id="9" creationId="{59519454-243F-4E23-B723-71BB581FEAD9}"/>
          </ac:picMkLst>
        </pc:picChg>
        <pc:picChg chg="add del mod">
          <ac:chgData name="Dilyana" userId="bbfe6e8ac4d3f487" providerId="LiveId" clId="{47F106C1-A49D-49A8-BCDB-F2AFE4600162}" dt="2021-05-30T12:34:19.700" v="3214" actId="478"/>
          <ac:picMkLst>
            <pc:docMk/>
            <pc:sldMk cId="2191433618" sldId="537"/>
            <ac:picMk id="12" creationId="{1D48D703-B177-47F9-A9B1-A5E390A4D5F4}"/>
          </ac:picMkLst>
        </pc:picChg>
        <pc:picChg chg="add mod modCrop">
          <ac:chgData name="Dilyana" userId="bbfe6e8ac4d3f487" providerId="LiveId" clId="{47F106C1-A49D-49A8-BCDB-F2AFE4600162}" dt="2021-05-31T02:52:58.789" v="4897" actId="1076"/>
          <ac:picMkLst>
            <pc:docMk/>
            <pc:sldMk cId="2191433618" sldId="537"/>
            <ac:picMk id="14" creationId="{F96F5624-B7EE-42A8-AB90-5DB85E36553C}"/>
          </ac:picMkLst>
        </pc:picChg>
        <pc:picChg chg="add mod modCrop">
          <ac:chgData name="Dilyana" userId="bbfe6e8ac4d3f487" providerId="LiveId" clId="{47F106C1-A49D-49A8-BCDB-F2AFE4600162}" dt="2021-05-31T02:52:55.742" v="4895" actId="1076"/>
          <ac:picMkLst>
            <pc:docMk/>
            <pc:sldMk cId="2191433618" sldId="537"/>
            <ac:picMk id="18" creationId="{CDB026BC-0026-414D-819D-69CE80F49F13}"/>
          </ac:picMkLst>
        </pc:picChg>
        <pc:picChg chg="add mod modCrop">
          <ac:chgData name="Dilyana" userId="bbfe6e8ac4d3f487" providerId="LiveId" clId="{47F106C1-A49D-49A8-BCDB-F2AFE4600162}" dt="2021-05-31T02:53:02.186" v="4898" actId="1076"/>
          <ac:picMkLst>
            <pc:docMk/>
            <pc:sldMk cId="2191433618" sldId="537"/>
            <ac:picMk id="19" creationId="{39074270-0675-4C27-92EE-2AEAB3CA44DA}"/>
          </ac:picMkLst>
        </pc:picChg>
        <pc:picChg chg="add del mod">
          <ac:chgData name="Dilyana" userId="bbfe6e8ac4d3f487" providerId="LiveId" clId="{47F106C1-A49D-49A8-BCDB-F2AFE4600162}" dt="2021-05-30T12:34:07.526" v="3211" actId="478"/>
          <ac:picMkLst>
            <pc:docMk/>
            <pc:sldMk cId="2191433618" sldId="537"/>
            <ac:picMk id="3074" creationId="{8BE2E409-F6DE-4B87-B61E-594A6A4883F2}"/>
          </ac:picMkLst>
        </pc:picChg>
        <pc:picChg chg="add del mod">
          <ac:chgData name="Dilyana" userId="bbfe6e8ac4d3f487" providerId="LiveId" clId="{47F106C1-A49D-49A8-BCDB-F2AFE4600162}" dt="2021-05-30T12:34:05.612" v="3210" actId="478"/>
          <ac:picMkLst>
            <pc:docMk/>
            <pc:sldMk cId="2191433618" sldId="537"/>
            <ac:picMk id="3076" creationId="{7EF04C1F-9FC9-4400-9744-EA209F252096}"/>
          </ac:picMkLst>
        </pc:picChg>
        <pc:picChg chg="add del mod">
          <ac:chgData name="Dilyana" userId="bbfe6e8ac4d3f487" providerId="LiveId" clId="{47F106C1-A49D-49A8-BCDB-F2AFE4600162}" dt="2021-05-31T02:45:16.910" v="4843" actId="478"/>
          <ac:picMkLst>
            <pc:docMk/>
            <pc:sldMk cId="2191433618" sldId="537"/>
            <ac:picMk id="12290" creationId="{ED020375-2685-4B66-A10E-34AE808093E8}"/>
          </ac:picMkLst>
        </pc:picChg>
      </pc:sldChg>
      <pc:sldChg chg="del">
        <pc:chgData name="Dilyana" userId="bbfe6e8ac4d3f487" providerId="LiveId" clId="{47F106C1-A49D-49A8-BCDB-F2AFE4600162}" dt="2021-05-27T06:24:29.839" v="927" actId="47"/>
        <pc:sldMkLst>
          <pc:docMk/>
          <pc:sldMk cId="3854246675" sldId="538"/>
        </pc:sldMkLst>
      </pc:sldChg>
      <pc:sldChg chg="addSp delSp modSp add mod modAnim">
        <pc:chgData name="Dilyana" userId="bbfe6e8ac4d3f487" providerId="LiveId" clId="{47F106C1-A49D-49A8-BCDB-F2AFE4600162}" dt="2021-05-31T07:00:25.698" v="6141"/>
        <pc:sldMkLst>
          <pc:docMk/>
          <pc:sldMk cId="2955455208" sldId="539"/>
        </pc:sldMkLst>
        <pc:spChg chg="mod">
          <ac:chgData name="Dilyana" userId="bbfe6e8ac4d3f487" providerId="LiveId" clId="{47F106C1-A49D-49A8-BCDB-F2AFE4600162}" dt="2021-05-27T05:43:13.937" v="552" actId="6549"/>
          <ac:spMkLst>
            <pc:docMk/>
            <pc:sldMk cId="2955455208" sldId="539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00:21.406" v="6140" actId="20577"/>
          <ac:spMkLst>
            <pc:docMk/>
            <pc:sldMk cId="2955455208" sldId="539"/>
            <ac:spMk id="5" creationId="{00000000-0000-0000-0000-000000000000}"/>
          </ac:spMkLst>
        </pc:spChg>
        <pc:picChg chg="del">
          <ac:chgData name="Dilyana" userId="bbfe6e8ac4d3f487" providerId="LiveId" clId="{47F106C1-A49D-49A8-BCDB-F2AFE4600162}" dt="2021-05-27T05:42:47.401" v="547" actId="478"/>
          <ac:picMkLst>
            <pc:docMk/>
            <pc:sldMk cId="2955455208" sldId="539"/>
            <ac:picMk id="7" creationId="{112C16FA-2AAC-459E-8C4D-A16368D18150}"/>
          </ac:picMkLst>
        </pc:picChg>
        <pc:picChg chg="del">
          <ac:chgData name="Dilyana" userId="bbfe6e8ac4d3f487" providerId="LiveId" clId="{47F106C1-A49D-49A8-BCDB-F2AFE4600162}" dt="2021-05-27T05:42:49.339" v="548" actId="478"/>
          <ac:picMkLst>
            <pc:docMk/>
            <pc:sldMk cId="2955455208" sldId="539"/>
            <ac:picMk id="8" creationId="{AA3FA1A9-CE1C-4543-8CE5-7D9832089F17}"/>
          </ac:picMkLst>
        </pc:picChg>
        <pc:picChg chg="add del mod">
          <ac:chgData name="Dilyana" userId="bbfe6e8ac4d3f487" providerId="LiveId" clId="{47F106C1-A49D-49A8-BCDB-F2AFE4600162}" dt="2021-05-29T00:21:10.281" v="1045" actId="478"/>
          <ac:picMkLst>
            <pc:docMk/>
            <pc:sldMk cId="2955455208" sldId="539"/>
            <ac:picMk id="9" creationId="{10C1F45B-986A-4600-A88A-3C701CFB437A}"/>
          </ac:picMkLst>
        </pc:picChg>
        <pc:picChg chg="add del mod modCrop">
          <ac:chgData name="Dilyana" userId="bbfe6e8ac4d3f487" providerId="LiveId" clId="{47F106C1-A49D-49A8-BCDB-F2AFE4600162}" dt="2021-05-31T04:57:26.118" v="4957" actId="478"/>
          <ac:picMkLst>
            <pc:docMk/>
            <pc:sldMk cId="2955455208" sldId="539"/>
            <ac:picMk id="11" creationId="{1FF6BE66-EC1C-4597-98CE-47C4E9969423}"/>
          </ac:picMkLst>
        </pc:picChg>
        <pc:picChg chg="add del mod">
          <ac:chgData name="Dilyana" userId="bbfe6e8ac4d3f487" providerId="LiveId" clId="{47F106C1-A49D-49A8-BCDB-F2AFE4600162}" dt="2021-05-31T04:59:38.651" v="4971" actId="478"/>
          <ac:picMkLst>
            <pc:docMk/>
            <pc:sldMk cId="2955455208" sldId="539"/>
            <ac:picMk id="15362" creationId="{3EC54293-E585-4F40-83FA-8AF49A1F29D8}"/>
          </ac:picMkLst>
        </pc:picChg>
        <pc:picChg chg="add mod">
          <ac:chgData name="Dilyana" userId="bbfe6e8ac4d3f487" providerId="LiveId" clId="{47F106C1-A49D-49A8-BCDB-F2AFE4600162}" dt="2021-05-31T05:00:18.380" v="4980" actId="1076"/>
          <ac:picMkLst>
            <pc:docMk/>
            <pc:sldMk cId="2955455208" sldId="539"/>
            <ac:picMk id="15364" creationId="{789D4FB7-A78F-4FD1-936B-F35625AB6A60}"/>
          </ac:picMkLst>
        </pc:picChg>
      </pc:sldChg>
      <pc:sldChg chg="addSp delSp modSp add mod modAnim">
        <pc:chgData name="Dilyana" userId="bbfe6e8ac4d3f487" providerId="LiveId" clId="{47F106C1-A49D-49A8-BCDB-F2AFE4600162}" dt="2021-05-31T07:18:09.098" v="6280" actId="113"/>
        <pc:sldMkLst>
          <pc:docMk/>
          <pc:sldMk cId="1945958098" sldId="540"/>
        </pc:sldMkLst>
        <pc:spChg chg="mod">
          <ac:chgData name="Dilyana" userId="bbfe6e8ac4d3f487" providerId="LiveId" clId="{47F106C1-A49D-49A8-BCDB-F2AFE4600162}" dt="2021-05-27T05:48:13.787" v="630" actId="6549"/>
          <ac:spMkLst>
            <pc:docMk/>
            <pc:sldMk cId="1945958098" sldId="540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18:09.098" v="6280" actId="113"/>
          <ac:spMkLst>
            <pc:docMk/>
            <pc:sldMk cId="1945958098" sldId="540"/>
            <ac:spMk id="5" creationId="{00000000-0000-0000-0000-000000000000}"/>
          </ac:spMkLst>
        </pc:spChg>
        <pc:picChg chg="del mod">
          <ac:chgData name="Dilyana" userId="bbfe6e8ac4d3f487" providerId="LiveId" clId="{47F106C1-A49D-49A8-BCDB-F2AFE4600162}" dt="2021-05-27T05:48:21.542" v="632" actId="478"/>
          <ac:picMkLst>
            <pc:docMk/>
            <pc:sldMk cId="1945958098" sldId="540"/>
            <ac:picMk id="7" creationId="{112C16FA-2AAC-459E-8C4D-A16368D18150}"/>
          </ac:picMkLst>
        </pc:picChg>
        <pc:picChg chg="del">
          <ac:chgData name="Dilyana" userId="bbfe6e8ac4d3f487" providerId="LiveId" clId="{47F106C1-A49D-49A8-BCDB-F2AFE4600162}" dt="2021-05-27T05:48:23.593" v="633" actId="478"/>
          <ac:picMkLst>
            <pc:docMk/>
            <pc:sldMk cId="1945958098" sldId="540"/>
            <ac:picMk id="8" creationId="{AA3FA1A9-CE1C-4543-8CE5-7D9832089F17}"/>
          </ac:picMkLst>
        </pc:picChg>
        <pc:picChg chg="add mod">
          <ac:chgData name="Dilyana" userId="bbfe6e8ac4d3f487" providerId="LiveId" clId="{47F106C1-A49D-49A8-BCDB-F2AFE4600162}" dt="2021-05-27T05:48:00.923" v="626"/>
          <ac:picMkLst>
            <pc:docMk/>
            <pc:sldMk cId="1945958098" sldId="540"/>
            <ac:picMk id="9" creationId="{25B6B1B5-5A99-464D-9CBB-F37626D958B0}"/>
          </ac:picMkLst>
        </pc:picChg>
        <pc:picChg chg="add del mod ord">
          <ac:chgData name="Dilyana" userId="bbfe6e8ac4d3f487" providerId="LiveId" clId="{47F106C1-A49D-49A8-BCDB-F2AFE4600162}" dt="2021-05-30T12:26:32.166" v="3114" actId="478"/>
          <ac:picMkLst>
            <pc:docMk/>
            <pc:sldMk cId="1945958098" sldId="540"/>
            <ac:picMk id="11" creationId="{E01D6DEB-30BA-4BDA-B3EA-A1A3F4C79099}"/>
          </ac:picMkLst>
        </pc:picChg>
        <pc:picChg chg="add del mod">
          <ac:chgData name="Dilyana" userId="bbfe6e8ac4d3f487" providerId="LiveId" clId="{47F106C1-A49D-49A8-BCDB-F2AFE4600162}" dt="2021-05-31T05:03:26.511" v="4981" actId="478"/>
          <ac:picMkLst>
            <pc:docMk/>
            <pc:sldMk cId="1945958098" sldId="540"/>
            <ac:picMk id="12" creationId="{18FEB22A-90F0-422E-A9EC-1B1D62EB9B51}"/>
          </ac:picMkLst>
        </pc:picChg>
        <pc:picChg chg="add mod">
          <ac:chgData name="Dilyana" userId="bbfe6e8ac4d3f487" providerId="LiveId" clId="{47F106C1-A49D-49A8-BCDB-F2AFE4600162}" dt="2021-05-31T05:14:31.890" v="5008" actId="1076"/>
          <ac:picMkLst>
            <pc:docMk/>
            <pc:sldMk cId="1945958098" sldId="540"/>
            <ac:picMk id="16386" creationId="{8AC1C7B1-04D9-4496-831B-9029533D040B}"/>
          </ac:picMkLst>
        </pc:picChg>
      </pc:sldChg>
      <pc:sldChg chg="addSp delSp modSp add mod modAnim">
        <pc:chgData name="Dilyana" userId="bbfe6e8ac4d3f487" providerId="LiveId" clId="{47F106C1-A49D-49A8-BCDB-F2AFE4600162}" dt="2021-05-31T07:17:56.841" v="6279" actId="113"/>
        <pc:sldMkLst>
          <pc:docMk/>
          <pc:sldMk cId="1804857558" sldId="541"/>
        </pc:sldMkLst>
        <pc:spChg chg="mod">
          <ac:chgData name="Dilyana" userId="bbfe6e8ac4d3f487" providerId="LiveId" clId="{47F106C1-A49D-49A8-BCDB-F2AFE4600162}" dt="2021-05-31T07:01:08.941" v="6151" actId="6549"/>
          <ac:spMkLst>
            <pc:docMk/>
            <pc:sldMk cId="1804857558" sldId="541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17:56.841" v="6279" actId="113"/>
          <ac:spMkLst>
            <pc:docMk/>
            <pc:sldMk cId="1804857558" sldId="541"/>
            <ac:spMk id="5" creationId="{00000000-0000-0000-0000-000000000000}"/>
          </ac:spMkLst>
        </pc:spChg>
        <pc:picChg chg="del">
          <ac:chgData name="Dilyana" userId="bbfe6e8ac4d3f487" providerId="LiveId" clId="{47F106C1-A49D-49A8-BCDB-F2AFE4600162}" dt="2021-05-27T05:53:10.469" v="715" actId="478"/>
          <ac:picMkLst>
            <pc:docMk/>
            <pc:sldMk cId="1804857558" sldId="541"/>
            <ac:picMk id="7" creationId="{112C16FA-2AAC-459E-8C4D-A16368D18150}"/>
          </ac:picMkLst>
        </pc:picChg>
        <pc:picChg chg="del">
          <ac:chgData name="Dilyana" userId="bbfe6e8ac4d3f487" providerId="LiveId" clId="{47F106C1-A49D-49A8-BCDB-F2AFE4600162}" dt="2021-05-27T05:53:08.860" v="714" actId="478"/>
          <ac:picMkLst>
            <pc:docMk/>
            <pc:sldMk cId="1804857558" sldId="541"/>
            <ac:picMk id="8" creationId="{AA3FA1A9-CE1C-4543-8CE5-7D9832089F17}"/>
          </ac:picMkLst>
        </pc:picChg>
        <pc:picChg chg="add del mod">
          <ac:chgData name="Dilyana" userId="bbfe6e8ac4d3f487" providerId="LiveId" clId="{47F106C1-A49D-49A8-BCDB-F2AFE4600162}" dt="2021-05-30T12:30:12.560" v="3171" actId="478"/>
          <ac:picMkLst>
            <pc:docMk/>
            <pc:sldMk cId="1804857558" sldId="541"/>
            <ac:picMk id="9" creationId="{8D424261-AA2E-46BB-953C-9292FC9B6AA8}"/>
          </ac:picMkLst>
        </pc:picChg>
        <pc:picChg chg="add mod modCrop">
          <ac:chgData name="Dilyana" userId="bbfe6e8ac4d3f487" providerId="LiveId" clId="{47F106C1-A49D-49A8-BCDB-F2AFE4600162}" dt="2021-05-31T05:15:05.587" v="5013" actId="1076"/>
          <ac:picMkLst>
            <pc:docMk/>
            <pc:sldMk cId="1804857558" sldId="541"/>
            <ac:picMk id="11" creationId="{3DF87C60-93B4-4A65-87A1-7540B360EC51}"/>
          </ac:picMkLst>
        </pc:picChg>
        <pc:picChg chg="add mod">
          <ac:chgData name="Dilyana" userId="bbfe6e8ac4d3f487" providerId="LiveId" clId="{47F106C1-A49D-49A8-BCDB-F2AFE4600162}" dt="2021-05-31T05:15:00.331" v="5012"/>
          <ac:picMkLst>
            <pc:docMk/>
            <pc:sldMk cId="1804857558" sldId="541"/>
            <ac:picMk id="17410" creationId="{D7ABD4DA-F2DE-4F58-9BC4-69A8693C3B58}"/>
          </ac:picMkLst>
        </pc:picChg>
      </pc:sldChg>
      <pc:sldChg chg="addSp delSp modSp new mod ord modClrScheme chgLayout">
        <pc:chgData name="Dilyana" userId="bbfe6e8ac4d3f487" providerId="LiveId" clId="{47F106C1-A49D-49A8-BCDB-F2AFE4600162}" dt="2021-05-31T02:53:43.720" v="4900"/>
        <pc:sldMkLst>
          <pc:docMk/>
          <pc:sldMk cId="3494173709" sldId="542"/>
        </pc:sldMkLst>
        <pc:spChg chg="mod ord">
          <ac:chgData name="Dilyana" userId="bbfe6e8ac4d3f487" providerId="LiveId" clId="{47F106C1-A49D-49A8-BCDB-F2AFE4600162}" dt="2021-05-27T06:22:54.872" v="889" actId="700"/>
          <ac:spMkLst>
            <pc:docMk/>
            <pc:sldMk cId="3494173709" sldId="542"/>
            <ac:spMk id="2" creationId="{F3EE1BF5-B148-4AB5-99AA-D5A890A9EC2E}"/>
          </ac:spMkLst>
        </pc:spChg>
        <pc:spChg chg="del mod ord">
          <ac:chgData name="Dilyana" userId="bbfe6e8ac4d3f487" providerId="LiveId" clId="{47F106C1-A49D-49A8-BCDB-F2AFE4600162}" dt="2021-05-27T06:22:54.872" v="889" actId="700"/>
          <ac:spMkLst>
            <pc:docMk/>
            <pc:sldMk cId="3494173709" sldId="542"/>
            <ac:spMk id="3" creationId="{3F08DC2C-B7DF-45E0-9836-4B97F84D07CA}"/>
          </ac:spMkLst>
        </pc:spChg>
        <pc:spChg chg="del mod ord">
          <ac:chgData name="Dilyana" userId="bbfe6e8ac4d3f487" providerId="LiveId" clId="{47F106C1-A49D-49A8-BCDB-F2AFE4600162}" dt="2021-05-27T06:22:54.872" v="889" actId="700"/>
          <ac:spMkLst>
            <pc:docMk/>
            <pc:sldMk cId="3494173709" sldId="542"/>
            <ac:spMk id="4" creationId="{D0E0EFA5-A674-4FBE-8D46-D15F872C4BF6}"/>
          </ac:spMkLst>
        </pc:spChg>
        <pc:spChg chg="add mod ord">
          <ac:chgData name="Dilyana" userId="bbfe6e8ac4d3f487" providerId="LiveId" clId="{47F106C1-A49D-49A8-BCDB-F2AFE4600162}" dt="2021-05-31T02:18:09.866" v="4697" actId="20577"/>
          <ac:spMkLst>
            <pc:docMk/>
            <pc:sldMk cId="3494173709" sldId="542"/>
            <ac:spMk id="5" creationId="{EDDF91D4-8620-4794-A6F4-FBF7707B3DAE}"/>
          </ac:spMkLst>
        </pc:spChg>
        <pc:spChg chg="add mod ord">
          <ac:chgData name="Dilyana" userId="bbfe6e8ac4d3f487" providerId="LiveId" clId="{47F106C1-A49D-49A8-BCDB-F2AFE4600162}" dt="2021-05-31T02:15:16.425" v="4666" actId="20577"/>
          <ac:spMkLst>
            <pc:docMk/>
            <pc:sldMk cId="3494173709" sldId="542"/>
            <ac:spMk id="6" creationId="{0DCB07D3-30D4-4F1C-A9C0-489E2F49F9E9}"/>
          </ac:spMkLst>
        </pc:spChg>
        <pc:picChg chg="add mod">
          <ac:chgData name="Dilyana" userId="bbfe6e8ac4d3f487" providerId="LiveId" clId="{47F106C1-A49D-49A8-BCDB-F2AFE4600162}" dt="2021-05-27T06:24:18.839" v="926" actId="1076"/>
          <ac:picMkLst>
            <pc:docMk/>
            <pc:sldMk cId="3494173709" sldId="542"/>
            <ac:picMk id="4098" creationId="{3C3D20DB-D0AE-4075-9F5B-B837D4856AD9}"/>
          </ac:picMkLst>
        </pc:picChg>
      </pc:sldChg>
      <pc:sldChg chg="add del">
        <pc:chgData name="Dilyana" userId="bbfe6e8ac4d3f487" providerId="LiveId" clId="{47F106C1-A49D-49A8-BCDB-F2AFE4600162}" dt="2021-05-31T01:56:43.483" v="4602" actId="47"/>
        <pc:sldMkLst>
          <pc:docMk/>
          <pc:sldMk cId="2586344452" sldId="543"/>
        </pc:sldMkLst>
      </pc:sldChg>
      <pc:sldChg chg="add del">
        <pc:chgData name="Dilyana" userId="bbfe6e8ac4d3f487" providerId="LiveId" clId="{47F106C1-A49D-49A8-BCDB-F2AFE4600162}" dt="2021-05-31T01:56:47.015" v="4603" actId="47"/>
        <pc:sldMkLst>
          <pc:docMk/>
          <pc:sldMk cId="2173023967" sldId="544"/>
        </pc:sldMkLst>
      </pc:sldChg>
      <pc:sldChg chg="add del">
        <pc:chgData name="Dilyana" userId="bbfe6e8ac4d3f487" providerId="LiveId" clId="{47F106C1-A49D-49A8-BCDB-F2AFE4600162}" dt="2021-05-31T01:56:29.918" v="4599" actId="47"/>
        <pc:sldMkLst>
          <pc:docMk/>
          <pc:sldMk cId="1719181961" sldId="545"/>
        </pc:sldMkLst>
      </pc:sldChg>
      <pc:sldChg chg="add del">
        <pc:chgData name="Dilyana" userId="bbfe6e8ac4d3f487" providerId="LiveId" clId="{47F106C1-A49D-49A8-BCDB-F2AFE4600162}" dt="2021-05-31T01:56:35.171" v="4600" actId="47"/>
        <pc:sldMkLst>
          <pc:docMk/>
          <pc:sldMk cId="2721055743" sldId="546"/>
        </pc:sldMkLst>
      </pc:sldChg>
      <pc:sldChg chg="addSp delSp modSp add del mod">
        <pc:chgData name="Dilyana" userId="bbfe6e8ac4d3f487" providerId="LiveId" clId="{47F106C1-A49D-49A8-BCDB-F2AFE4600162}" dt="2021-05-31T01:56:18.432" v="4597" actId="47"/>
        <pc:sldMkLst>
          <pc:docMk/>
          <pc:sldMk cId="953866875" sldId="547"/>
        </pc:sldMkLst>
        <pc:spChg chg="mod">
          <ac:chgData name="Dilyana" userId="bbfe6e8ac4d3f487" providerId="LiveId" clId="{47F106C1-A49D-49A8-BCDB-F2AFE4600162}" dt="2021-05-27T06:26:33.681" v="959" actId="20577"/>
          <ac:spMkLst>
            <pc:docMk/>
            <pc:sldMk cId="953866875" sldId="547"/>
            <ac:spMk id="5" creationId="{EDDF91D4-8620-4794-A6F4-FBF7707B3DAE}"/>
          </ac:spMkLst>
        </pc:spChg>
        <pc:picChg chg="del">
          <ac:chgData name="Dilyana" userId="bbfe6e8ac4d3f487" providerId="LiveId" clId="{47F106C1-A49D-49A8-BCDB-F2AFE4600162}" dt="2021-05-27T06:26:58.154" v="960" actId="478"/>
          <ac:picMkLst>
            <pc:docMk/>
            <pc:sldMk cId="953866875" sldId="547"/>
            <ac:picMk id="4098" creationId="{3C3D20DB-D0AE-4075-9F5B-B837D4856AD9}"/>
          </ac:picMkLst>
        </pc:picChg>
        <pc:picChg chg="add mod">
          <ac:chgData name="Dilyana" userId="bbfe6e8ac4d3f487" providerId="LiveId" clId="{47F106C1-A49D-49A8-BCDB-F2AFE4600162}" dt="2021-05-27T06:27:03.785" v="962" actId="1076"/>
          <ac:picMkLst>
            <pc:docMk/>
            <pc:sldMk cId="953866875" sldId="547"/>
            <ac:picMk id="6146" creationId="{EF31A8C5-F53A-4E73-8B33-F0A39DF872A6}"/>
          </ac:picMkLst>
        </pc:picChg>
      </pc:sldChg>
      <pc:sldChg chg="delSp modSp add del mod modAnim">
        <pc:chgData name="Dilyana" userId="bbfe6e8ac4d3f487" providerId="LiveId" clId="{47F106C1-A49D-49A8-BCDB-F2AFE4600162}" dt="2021-05-31T01:56:20.867" v="4598" actId="47"/>
        <pc:sldMkLst>
          <pc:docMk/>
          <pc:sldMk cId="1187510019" sldId="548"/>
        </pc:sldMkLst>
        <pc:spChg chg="mod">
          <ac:chgData name="Dilyana" userId="bbfe6e8ac4d3f487" providerId="LiveId" clId="{47F106C1-A49D-49A8-BCDB-F2AFE4600162}" dt="2021-05-27T06:27:28.054" v="963"/>
          <ac:spMkLst>
            <pc:docMk/>
            <pc:sldMk cId="1187510019" sldId="548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27T06:29:10.201" v="976" actId="6549"/>
          <ac:spMkLst>
            <pc:docMk/>
            <pc:sldMk cId="1187510019" sldId="548"/>
            <ac:spMk id="5" creationId="{00000000-0000-0000-0000-000000000000}"/>
          </ac:spMkLst>
        </pc:spChg>
        <pc:picChg chg="del">
          <ac:chgData name="Dilyana" userId="bbfe6e8ac4d3f487" providerId="LiveId" clId="{47F106C1-A49D-49A8-BCDB-F2AFE4600162}" dt="2021-05-27T06:28:32.443" v="971" actId="478"/>
          <ac:picMkLst>
            <pc:docMk/>
            <pc:sldMk cId="1187510019" sldId="548"/>
            <ac:picMk id="3074" creationId="{8BE2E409-F6DE-4B87-B61E-594A6A4883F2}"/>
          </ac:picMkLst>
        </pc:picChg>
        <pc:picChg chg="del">
          <ac:chgData name="Dilyana" userId="bbfe6e8ac4d3f487" providerId="LiveId" clId="{47F106C1-A49D-49A8-BCDB-F2AFE4600162}" dt="2021-05-27T06:28:30.627" v="970" actId="478"/>
          <ac:picMkLst>
            <pc:docMk/>
            <pc:sldMk cId="1187510019" sldId="548"/>
            <ac:picMk id="3076" creationId="{7EF04C1F-9FC9-4400-9744-EA209F252096}"/>
          </ac:picMkLst>
        </pc:picChg>
      </pc:sldChg>
      <pc:sldChg chg="addSp delSp modSp add mod modAnim">
        <pc:chgData name="Dilyana" userId="bbfe6e8ac4d3f487" providerId="LiveId" clId="{47F106C1-A49D-49A8-BCDB-F2AFE4600162}" dt="2021-05-31T07:09:55.241" v="6218" actId="1076"/>
        <pc:sldMkLst>
          <pc:docMk/>
          <pc:sldMk cId="1466427684" sldId="549"/>
        </pc:sldMkLst>
        <pc:spChg chg="mod">
          <ac:chgData name="Dilyana" userId="bbfe6e8ac4d3f487" providerId="LiveId" clId="{47F106C1-A49D-49A8-BCDB-F2AFE4600162}" dt="2021-05-29T00:32:12.238" v="1099"/>
          <ac:spMkLst>
            <pc:docMk/>
            <pc:sldMk cId="1466427684" sldId="549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09:38.138" v="6213" actId="20577"/>
          <ac:spMkLst>
            <pc:docMk/>
            <pc:sldMk cId="1466427684" sldId="549"/>
            <ac:spMk id="5" creationId="{00000000-0000-0000-0000-000000000000}"/>
          </ac:spMkLst>
        </pc:spChg>
        <pc:picChg chg="del">
          <ac:chgData name="Dilyana" userId="bbfe6e8ac4d3f487" providerId="LiveId" clId="{47F106C1-A49D-49A8-BCDB-F2AFE4600162}" dt="2021-05-29T01:29:25.913" v="1196" actId="478"/>
          <ac:picMkLst>
            <pc:docMk/>
            <pc:sldMk cId="1466427684" sldId="549"/>
            <ac:picMk id="7" creationId="{2264570C-95E4-4940-BB6C-423316511037}"/>
          </ac:picMkLst>
        </pc:picChg>
        <pc:picChg chg="add del mod">
          <ac:chgData name="Dilyana" userId="bbfe6e8ac4d3f487" providerId="LiveId" clId="{47F106C1-A49D-49A8-BCDB-F2AFE4600162}" dt="2021-05-31T07:09:55.241" v="6218" actId="1076"/>
          <ac:picMkLst>
            <pc:docMk/>
            <pc:sldMk cId="1466427684" sldId="549"/>
            <ac:picMk id="1026" creationId="{79076FED-12F8-42B7-8037-149914FB6CD0}"/>
          </ac:picMkLst>
        </pc:picChg>
        <pc:picChg chg="add del mod">
          <ac:chgData name="Dilyana" userId="bbfe6e8ac4d3f487" providerId="LiveId" clId="{47F106C1-A49D-49A8-BCDB-F2AFE4600162}" dt="2021-05-29T02:59:48.757" v="1466" actId="478"/>
          <ac:picMkLst>
            <pc:docMk/>
            <pc:sldMk cId="1466427684" sldId="549"/>
            <ac:picMk id="1028" creationId="{66E83D59-5E94-43B5-AC71-36E9AD9F5AC0}"/>
          </ac:picMkLst>
        </pc:picChg>
        <pc:picChg chg="add mod">
          <ac:chgData name="Dilyana" userId="bbfe6e8ac4d3f487" providerId="LiveId" clId="{47F106C1-A49D-49A8-BCDB-F2AFE4600162}" dt="2021-05-31T07:09:51.615" v="6216" actId="1076"/>
          <ac:picMkLst>
            <pc:docMk/>
            <pc:sldMk cId="1466427684" sldId="549"/>
            <ac:picMk id="1030" creationId="{D88CA880-C8B5-4209-AE15-679332BD5F99}"/>
          </ac:picMkLst>
        </pc:picChg>
        <pc:picChg chg="add mod">
          <ac:chgData name="Dilyana" userId="bbfe6e8ac4d3f487" providerId="LiveId" clId="{47F106C1-A49D-49A8-BCDB-F2AFE4600162}" dt="2021-05-31T07:09:53.777" v="6217" actId="1076"/>
          <ac:picMkLst>
            <pc:docMk/>
            <pc:sldMk cId="1466427684" sldId="549"/>
            <ac:picMk id="1032" creationId="{C5ABD244-126B-4745-B5EF-98C2513F7865}"/>
          </ac:picMkLst>
        </pc:picChg>
        <pc:picChg chg="add mod">
          <ac:chgData name="Dilyana" userId="bbfe6e8ac4d3f487" providerId="LiveId" clId="{47F106C1-A49D-49A8-BCDB-F2AFE4600162}" dt="2021-05-31T03:04:33.180" v="4942" actId="1076"/>
          <ac:picMkLst>
            <pc:docMk/>
            <pc:sldMk cId="1466427684" sldId="549"/>
            <ac:picMk id="1034" creationId="{51589E71-DDF3-41D7-845B-FB1DC8DA12F6}"/>
          </ac:picMkLst>
        </pc:picChg>
        <pc:picChg chg="add del mod">
          <ac:chgData name="Dilyana" userId="bbfe6e8ac4d3f487" providerId="LiveId" clId="{47F106C1-A49D-49A8-BCDB-F2AFE4600162}" dt="2021-05-29T02:58:26.229" v="1458" actId="478"/>
          <ac:picMkLst>
            <pc:docMk/>
            <pc:sldMk cId="1466427684" sldId="549"/>
            <ac:picMk id="1036" creationId="{4D095D0C-E7E4-4774-B67D-AB185D9867BD}"/>
          </ac:picMkLst>
        </pc:picChg>
        <pc:picChg chg="add mod">
          <ac:chgData name="Dilyana" userId="bbfe6e8ac4d3f487" providerId="LiveId" clId="{47F106C1-A49D-49A8-BCDB-F2AFE4600162}" dt="2021-05-31T03:04:41.266" v="4945" actId="1076"/>
          <ac:picMkLst>
            <pc:docMk/>
            <pc:sldMk cId="1466427684" sldId="549"/>
            <ac:picMk id="1038" creationId="{D0F2EBC3-D2DA-4270-8635-31C960FA1948}"/>
          </ac:picMkLst>
        </pc:picChg>
        <pc:picChg chg="add mod">
          <ac:chgData name="Dilyana" userId="bbfe6e8ac4d3f487" providerId="LiveId" clId="{47F106C1-A49D-49A8-BCDB-F2AFE4600162}" dt="2021-05-31T03:04:38.519" v="4944" actId="1076"/>
          <ac:picMkLst>
            <pc:docMk/>
            <pc:sldMk cId="1466427684" sldId="549"/>
            <ac:picMk id="1040" creationId="{36141A0D-016B-4ECD-85C1-5D98D55197EF}"/>
          </ac:picMkLst>
        </pc:picChg>
      </pc:sldChg>
      <pc:sldChg chg="addSp delSp modSp add mod modAnim">
        <pc:chgData name="Dilyana" userId="bbfe6e8ac4d3f487" providerId="LiveId" clId="{47F106C1-A49D-49A8-BCDB-F2AFE4600162}" dt="2021-05-31T07:12:46.584" v="6245" actId="113"/>
        <pc:sldMkLst>
          <pc:docMk/>
          <pc:sldMk cId="216527201" sldId="550"/>
        </pc:sldMkLst>
        <pc:spChg chg="mod">
          <ac:chgData name="Dilyana" userId="bbfe6e8ac4d3f487" providerId="LiveId" clId="{47F106C1-A49D-49A8-BCDB-F2AFE4600162}" dt="2021-05-29T03:05:24.459" v="1501" actId="20577"/>
          <ac:spMkLst>
            <pc:docMk/>
            <pc:sldMk cId="216527201" sldId="550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12:46.584" v="6245" actId="113"/>
          <ac:spMkLst>
            <pc:docMk/>
            <pc:sldMk cId="216527201" sldId="550"/>
            <ac:spMk id="5" creationId="{00000000-0000-0000-0000-000000000000}"/>
          </ac:spMkLst>
        </pc:spChg>
        <pc:picChg chg="add del mod">
          <ac:chgData name="Dilyana" userId="bbfe6e8ac4d3f487" providerId="LiveId" clId="{47F106C1-A49D-49A8-BCDB-F2AFE4600162}" dt="2021-05-29T03:49:08.906" v="1684" actId="478"/>
          <ac:picMkLst>
            <pc:docMk/>
            <pc:sldMk cId="216527201" sldId="550"/>
            <ac:picMk id="3" creationId="{FEED6CDD-D55A-4E53-9C1E-DA4388536047}"/>
          </ac:picMkLst>
        </pc:picChg>
        <pc:picChg chg="add mod">
          <ac:chgData name="Dilyana" userId="bbfe6e8ac4d3f487" providerId="LiveId" clId="{47F106C1-A49D-49A8-BCDB-F2AFE4600162}" dt="2021-05-31T07:12:11.677" v="6243" actId="1076"/>
          <ac:picMkLst>
            <pc:docMk/>
            <pc:sldMk cId="216527201" sldId="550"/>
            <ac:picMk id="7" creationId="{7FBFA54C-C23C-412E-816E-B98BAF2E8559}"/>
          </ac:picMkLst>
        </pc:picChg>
        <pc:picChg chg="add del mod">
          <ac:chgData name="Dilyana" userId="bbfe6e8ac4d3f487" providerId="LiveId" clId="{47F106C1-A49D-49A8-BCDB-F2AFE4600162}" dt="2021-05-30T05:44:22.309" v="1865" actId="21"/>
          <ac:picMkLst>
            <pc:docMk/>
            <pc:sldMk cId="216527201" sldId="550"/>
            <ac:picMk id="15" creationId="{B025C852-9F7F-4883-9A9B-E06139F0500C}"/>
          </ac:picMkLst>
        </pc:picChg>
        <pc:picChg chg="del">
          <ac:chgData name="Dilyana" userId="bbfe6e8ac4d3f487" providerId="LiveId" clId="{47F106C1-A49D-49A8-BCDB-F2AFE4600162}" dt="2021-05-29T03:07:19.317" v="1533" actId="478"/>
          <ac:picMkLst>
            <pc:docMk/>
            <pc:sldMk cId="216527201" sldId="550"/>
            <ac:picMk id="1026" creationId="{79076FED-12F8-42B7-8037-149914FB6CD0}"/>
          </ac:picMkLst>
        </pc:picChg>
        <pc:picChg chg="del">
          <ac:chgData name="Dilyana" userId="bbfe6e8ac4d3f487" providerId="LiveId" clId="{47F106C1-A49D-49A8-BCDB-F2AFE4600162}" dt="2021-05-29T03:07:23.926" v="1535" actId="478"/>
          <ac:picMkLst>
            <pc:docMk/>
            <pc:sldMk cId="216527201" sldId="550"/>
            <ac:picMk id="1030" creationId="{D88CA880-C8B5-4209-AE15-679332BD5F99}"/>
          </ac:picMkLst>
        </pc:picChg>
        <pc:picChg chg="del">
          <ac:chgData name="Dilyana" userId="bbfe6e8ac4d3f487" providerId="LiveId" clId="{47F106C1-A49D-49A8-BCDB-F2AFE4600162}" dt="2021-05-29T03:07:21.707" v="1534" actId="478"/>
          <ac:picMkLst>
            <pc:docMk/>
            <pc:sldMk cId="216527201" sldId="550"/>
            <ac:picMk id="1032" creationId="{C5ABD244-126B-4745-B5EF-98C2513F7865}"/>
          </ac:picMkLst>
        </pc:picChg>
        <pc:picChg chg="del">
          <ac:chgData name="Dilyana" userId="bbfe6e8ac4d3f487" providerId="LiveId" clId="{47F106C1-A49D-49A8-BCDB-F2AFE4600162}" dt="2021-05-29T03:07:26.223" v="1536" actId="478"/>
          <ac:picMkLst>
            <pc:docMk/>
            <pc:sldMk cId="216527201" sldId="550"/>
            <ac:picMk id="1034" creationId="{51589E71-DDF3-41D7-845B-FB1DC8DA12F6}"/>
          </ac:picMkLst>
        </pc:picChg>
        <pc:picChg chg="del mod">
          <ac:chgData name="Dilyana" userId="bbfe6e8ac4d3f487" providerId="LiveId" clId="{47F106C1-A49D-49A8-BCDB-F2AFE4600162}" dt="2021-05-29T03:07:28.597" v="1538" actId="478"/>
          <ac:picMkLst>
            <pc:docMk/>
            <pc:sldMk cId="216527201" sldId="550"/>
            <ac:picMk id="1038" creationId="{D0F2EBC3-D2DA-4270-8635-31C960FA1948}"/>
          </ac:picMkLst>
        </pc:picChg>
        <pc:picChg chg="add del mod">
          <ac:chgData name="Dilyana" userId="bbfe6e8ac4d3f487" providerId="LiveId" clId="{47F106C1-A49D-49A8-BCDB-F2AFE4600162}" dt="2021-05-29T03:49:10.937" v="1685" actId="478"/>
          <ac:picMkLst>
            <pc:docMk/>
            <pc:sldMk cId="216527201" sldId="550"/>
            <ac:picMk id="2050" creationId="{77273C1D-B59D-47ED-B389-1CC881C6F9D0}"/>
          </ac:picMkLst>
        </pc:picChg>
      </pc:sldChg>
      <pc:sldChg chg="addSp delSp modSp add mod modAnim">
        <pc:chgData name="Dilyana" userId="bbfe6e8ac4d3f487" providerId="LiveId" clId="{47F106C1-A49D-49A8-BCDB-F2AFE4600162}" dt="2021-05-31T07:13:27.536" v="6251" actId="6549"/>
        <pc:sldMkLst>
          <pc:docMk/>
          <pc:sldMk cId="439787157" sldId="551"/>
        </pc:sldMkLst>
        <pc:spChg chg="mod">
          <ac:chgData name="Dilyana" userId="bbfe6e8ac4d3f487" providerId="LiveId" clId="{47F106C1-A49D-49A8-BCDB-F2AFE4600162}" dt="2021-05-30T11:38:45.538" v="2935" actId="20577"/>
          <ac:spMkLst>
            <pc:docMk/>
            <pc:sldMk cId="439787157" sldId="551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13:27.536" v="6251" actId="6549"/>
          <ac:spMkLst>
            <pc:docMk/>
            <pc:sldMk cId="439787157" sldId="551"/>
            <ac:spMk id="5" creationId="{00000000-0000-0000-0000-000000000000}"/>
          </ac:spMkLst>
        </pc:spChg>
        <pc:spChg chg="add del">
          <ac:chgData name="Dilyana" userId="bbfe6e8ac4d3f487" providerId="LiveId" clId="{47F106C1-A49D-49A8-BCDB-F2AFE4600162}" dt="2021-05-30T07:45:05.020" v="2546" actId="22"/>
          <ac:spMkLst>
            <pc:docMk/>
            <pc:sldMk cId="439787157" sldId="551"/>
            <ac:spMk id="8" creationId="{41E2C9B5-0D20-418D-BC10-76AB0F57DAC3}"/>
          </ac:spMkLst>
        </pc:spChg>
        <pc:picChg chg="add del mod">
          <ac:chgData name="Dilyana" userId="bbfe6e8ac4d3f487" providerId="LiveId" clId="{47F106C1-A49D-49A8-BCDB-F2AFE4600162}" dt="2021-05-30T11:53:13.790" v="2994" actId="478"/>
          <ac:picMkLst>
            <pc:docMk/>
            <pc:sldMk cId="439787157" sldId="551"/>
            <ac:picMk id="6" creationId="{AC86C5B5-570D-40E5-A714-F701A54AFBB8}"/>
          </ac:picMkLst>
        </pc:picChg>
        <pc:picChg chg="del">
          <ac:chgData name="Dilyana" userId="bbfe6e8ac4d3f487" providerId="LiveId" clId="{47F106C1-A49D-49A8-BCDB-F2AFE4600162}" dt="2021-05-30T02:29:52.321" v="1722" actId="478"/>
          <ac:picMkLst>
            <pc:docMk/>
            <pc:sldMk cId="439787157" sldId="551"/>
            <ac:picMk id="7" creationId="{7FBFA54C-C23C-412E-816E-B98BAF2E8559}"/>
          </ac:picMkLst>
        </pc:picChg>
        <pc:picChg chg="add del mod">
          <ac:chgData name="Dilyana" userId="bbfe6e8ac4d3f487" providerId="LiveId" clId="{47F106C1-A49D-49A8-BCDB-F2AFE4600162}" dt="2021-05-30T11:53:16.058" v="2995" actId="478"/>
          <ac:picMkLst>
            <pc:docMk/>
            <pc:sldMk cId="439787157" sldId="551"/>
            <ac:picMk id="11" creationId="{488F2E90-DAE9-4360-8F2F-FE03F13197AD}"/>
          </ac:picMkLst>
        </pc:picChg>
        <pc:picChg chg="add mod">
          <ac:chgData name="Dilyana" userId="bbfe6e8ac4d3f487" providerId="LiveId" clId="{47F106C1-A49D-49A8-BCDB-F2AFE4600162}" dt="2021-05-31T01:53:36.429" v="4592" actId="1076"/>
          <ac:picMkLst>
            <pc:docMk/>
            <pc:sldMk cId="439787157" sldId="551"/>
            <ac:picMk id="13" creationId="{B56E9164-1D56-41F8-BD4A-1B9C38DB4727}"/>
          </ac:picMkLst>
        </pc:picChg>
      </pc:sldChg>
      <pc:sldChg chg="addSp modSp add mod modAnim">
        <pc:chgData name="Dilyana" userId="bbfe6e8ac4d3f487" providerId="LiveId" clId="{47F106C1-A49D-49A8-BCDB-F2AFE4600162}" dt="2021-05-31T07:18:55.897" v="6283" actId="108"/>
        <pc:sldMkLst>
          <pc:docMk/>
          <pc:sldMk cId="947402877" sldId="552"/>
        </pc:sldMkLst>
        <pc:spChg chg="mod">
          <ac:chgData name="Dilyana" userId="bbfe6e8ac4d3f487" providerId="LiveId" clId="{47F106C1-A49D-49A8-BCDB-F2AFE4600162}" dt="2021-05-30T11:39:02.222" v="2953" actId="20577"/>
          <ac:spMkLst>
            <pc:docMk/>
            <pc:sldMk cId="947402877" sldId="552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18:55.897" v="6283" actId="108"/>
          <ac:spMkLst>
            <pc:docMk/>
            <pc:sldMk cId="947402877" sldId="552"/>
            <ac:spMk id="5" creationId="{00000000-0000-0000-0000-000000000000}"/>
          </ac:spMkLst>
        </pc:spChg>
        <pc:picChg chg="add mod">
          <ac:chgData name="Dilyana" userId="bbfe6e8ac4d3f487" providerId="LiveId" clId="{47F106C1-A49D-49A8-BCDB-F2AFE4600162}" dt="2021-05-31T01:53:47.215" v="4594" actId="1076"/>
          <ac:picMkLst>
            <pc:docMk/>
            <pc:sldMk cId="947402877" sldId="552"/>
            <ac:picMk id="3" creationId="{6A50E988-B7A4-4020-922E-51B8E4D725E5}"/>
          </ac:picMkLst>
        </pc:picChg>
      </pc:sldChg>
      <pc:sldChg chg="addSp delSp modSp add del mod modClrScheme chgLayout">
        <pc:chgData name="Dilyana" userId="bbfe6e8ac4d3f487" providerId="LiveId" clId="{47F106C1-A49D-49A8-BCDB-F2AFE4600162}" dt="2021-05-31T01:52:28.841" v="4588" actId="47"/>
        <pc:sldMkLst>
          <pc:docMk/>
          <pc:sldMk cId="2876096103" sldId="553"/>
        </pc:sldMkLst>
        <pc:spChg chg="mod ord">
          <ac:chgData name="Dilyana" userId="bbfe6e8ac4d3f487" providerId="LiveId" clId="{47F106C1-A49D-49A8-BCDB-F2AFE4600162}" dt="2021-05-30T12:52:53.178" v="3319" actId="403"/>
          <ac:spMkLst>
            <pc:docMk/>
            <pc:sldMk cId="2876096103" sldId="553"/>
            <ac:spMk id="6" creationId="{FF1EC793-3046-4EBC-8E8E-97AE9013B3FA}"/>
          </ac:spMkLst>
        </pc:spChg>
        <pc:picChg chg="del">
          <ac:chgData name="Dilyana" userId="bbfe6e8ac4d3f487" providerId="LiveId" clId="{47F106C1-A49D-49A8-BCDB-F2AFE4600162}" dt="2021-05-30T12:36:28.951" v="3263" actId="478"/>
          <ac:picMkLst>
            <pc:docMk/>
            <pc:sldMk cId="2876096103" sldId="553"/>
            <ac:picMk id="3" creationId="{EABC4CFE-F927-40FA-8D70-8F3E2CDB5CB0}"/>
          </ac:picMkLst>
        </pc:picChg>
        <pc:picChg chg="add mod">
          <ac:chgData name="Dilyana" userId="bbfe6e8ac4d3f487" providerId="LiveId" clId="{47F106C1-A49D-49A8-BCDB-F2AFE4600162}" dt="2021-05-31T00:59:04.976" v="4113" actId="1076"/>
          <ac:picMkLst>
            <pc:docMk/>
            <pc:sldMk cId="2876096103" sldId="553"/>
            <ac:picMk id="5" creationId="{1ADBE1B9-BF32-40E1-BF94-1616D6B5DB7A}"/>
          </ac:picMkLst>
        </pc:picChg>
        <pc:picChg chg="add del mod">
          <ac:chgData name="Dilyana" userId="bbfe6e8ac4d3f487" providerId="LiveId" clId="{47F106C1-A49D-49A8-BCDB-F2AFE4600162}" dt="2021-05-31T00:57:57.735" v="4101" actId="21"/>
          <ac:picMkLst>
            <pc:docMk/>
            <pc:sldMk cId="2876096103" sldId="553"/>
            <ac:picMk id="4098" creationId="{7386C187-15AE-4813-96B1-AC413B5BEAC9}"/>
          </ac:picMkLst>
        </pc:picChg>
      </pc:sldChg>
      <pc:sldChg chg="addSp delSp modSp add mod modAnim">
        <pc:chgData name="Dilyana" userId="bbfe6e8ac4d3f487" providerId="LiveId" clId="{47F106C1-A49D-49A8-BCDB-F2AFE4600162}" dt="2021-05-31T07:16:03.026" v="6265" actId="113"/>
        <pc:sldMkLst>
          <pc:docMk/>
          <pc:sldMk cId="892854494" sldId="554"/>
        </pc:sldMkLst>
        <pc:spChg chg="mod">
          <ac:chgData name="Dilyana" userId="bbfe6e8ac4d3f487" providerId="LiveId" clId="{47F106C1-A49D-49A8-BCDB-F2AFE4600162}" dt="2021-05-30T12:44:41.517" v="3278" actId="20577"/>
          <ac:spMkLst>
            <pc:docMk/>
            <pc:sldMk cId="892854494" sldId="554"/>
            <ac:spMk id="4" creationId="{00000000-0000-0000-0000-000000000000}"/>
          </ac:spMkLst>
        </pc:spChg>
        <pc:spChg chg="mod">
          <ac:chgData name="Dilyana" userId="bbfe6e8ac4d3f487" providerId="LiveId" clId="{47F106C1-A49D-49A8-BCDB-F2AFE4600162}" dt="2021-05-31T07:16:03.026" v="6265" actId="113"/>
          <ac:spMkLst>
            <pc:docMk/>
            <pc:sldMk cId="892854494" sldId="554"/>
            <ac:spMk id="5" creationId="{00000000-0000-0000-0000-000000000000}"/>
          </ac:spMkLst>
        </pc:spChg>
        <pc:spChg chg="add mod">
          <ac:chgData name="Dilyana" userId="bbfe6e8ac4d3f487" providerId="LiveId" clId="{47F106C1-A49D-49A8-BCDB-F2AFE4600162}" dt="2021-05-31T01:50:14.488" v="4527" actId="14100"/>
          <ac:spMkLst>
            <pc:docMk/>
            <pc:sldMk cId="892854494" sldId="554"/>
            <ac:spMk id="13" creationId="{DCC66FA0-6DD1-407F-A094-C1C33C23322D}"/>
          </ac:spMkLst>
        </pc:spChg>
        <pc:spChg chg="add mod">
          <ac:chgData name="Dilyana" userId="bbfe6e8ac4d3f487" providerId="LiveId" clId="{47F106C1-A49D-49A8-BCDB-F2AFE4600162}" dt="2021-05-31T01:50:07.294" v="4526" actId="14100"/>
          <ac:spMkLst>
            <pc:docMk/>
            <pc:sldMk cId="892854494" sldId="554"/>
            <ac:spMk id="14" creationId="{D12FE472-E675-4360-9AB2-41936FE7B543}"/>
          </ac:spMkLst>
        </pc:spChg>
        <pc:picChg chg="del mod">
          <ac:chgData name="Dilyana" userId="bbfe6e8ac4d3f487" providerId="LiveId" clId="{47F106C1-A49D-49A8-BCDB-F2AFE4600162}" dt="2021-05-30T12:44:49.978" v="3280" actId="478"/>
          <ac:picMkLst>
            <pc:docMk/>
            <pc:sldMk cId="892854494" sldId="554"/>
            <ac:picMk id="7" creationId="{112C16FA-2AAC-459E-8C4D-A16368D18150}"/>
          </ac:picMkLst>
        </pc:picChg>
        <pc:picChg chg="add del mod">
          <ac:chgData name="Dilyana" userId="bbfe6e8ac4d3f487" providerId="LiveId" clId="{47F106C1-A49D-49A8-BCDB-F2AFE4600162}" dt="2021-05-31T01:48:57.094" v="4514" actId="1076"/>
          <ac:picMkLst>
            <pc:docMk/>
            <pc:sldMk cId="892854494" sldId="554"/>
            <ac:picMk id="8" creationId="{9E63058E-A183-4822-B8E8-0E2119ADEFDB}"/>
          </ac:picMkLst>
        </pc:picChg>
        <pc:picChg chg="add del mod">
          <ac:chgData name="Dilyana" userId="bbfe6e8ac4d3f487" providerId="LiveId" clId="{47F106C1-A49D-49A8-BCDB-F2AFE4600162}" dt="2021-05-31T01:05:02.069" v="4215" actId="21"/>
          <ac:picMkLst>
            <pc:docMk/>
            <pc:sldMk cId="892854494" sldId="554"/>
            <ac:picMk id="9" creationId="{18AE0046-1EC7-4A5D-8198-612F52083386}"/>
          </ac:picMkLst>
        </pc:picChg>
        <pc:picChg chg="add del mod">
          <ac:chgData name="Dilyana" userId="bbfe6e8ac4d3f487" providerId="LiveId" clId="{47F106C1-A49D-49A8-BCDB-F2AFE4600162}" dt="2021-05-31T01:08:07.589" v="4283"/>
          <ac:picMkLst>
            <pc:docMk/>
            <pc:sldMk cId="892854494" sldId="554"/>
            <ac:picMk id="11" creationId="{5E620EB1-BB6C-4332-A6CE-332805EFFBF3}"/>
          </ac:picMkLst>
        </pc:picChg>
        <pc:picChg chg="add mod">
          <ac:chgData name="Dilyana" userId="bbfe6e8ac4d3f487" providerId="LiveId" clId="{47F106C1-A49D-49A8-BCDB-F2AFE4600162}" dt="2021-05-31T01:45:51.464" v="4457" actId="1076"/>
          <ac:picMkLst>
            <pc:docMk/>
            <pc:sldMk cId="892854494" sldId="554"/>
            <ac:picMk id="12" creationId="{6FFD5D8C-2CC2-4B3A-9D8A-294B08A50EC4}"/>
          </ac:picMkLst>
        </pc:picChg>
        <pc:picChg chg="add del mod">
          <ac:chgData name="Dilyana" userId="bbfe6e8ac4d3f487" providerId="LiveId" clId="{47F106C1-A49D-49A8-BCDB-F2AFE4600162}" dt="2021-05-31T00:55:05.744" v="4056" actId="21"/>
          <ac:picMkLst>
            <pc:docMk/>
            <pc:sldMk cId="892854494" sldId="554"/>
            <ac:picMk id="8194" creationId="{A05341F7-51A9-41D6-AF17-B8FE007194B2}"/>
          </ac:picMkLst>
        </pc:picChg>
      </pc:sldChg>
      <pc:sldChg chg="new del">
        <pc:chgData name="Dilyana" userId="bbfe6e8ac4d3f487" providerId="LiveId" clId="{47F106C1-A49D-49A8-BCDB-F2AFE4600162}" dt="2021-05-30T12:44:35.992" v="3277" actId="680"/>
        <pc:sldMkLst>
          <pc:docMk/>
          <pc:sldMk cId="2076503516" sldId="555"/>
        </pc:sldMkLst>
      </pc:sldChg>
      <pc:sldChg chg="addSp delSp modSp new mod addAnim delAnim modAnim">
        <pc:chgData name="Dilyana" userId="bbfe6e8ac4d3f487" providerId="LiveId" clId="{47F106C1-A49D-49A8-BCDB-F2AFE4600162}" dt="2021-05-31T06:56:55.342" v="6108"/>
        <pc:sldMkLst>
          <pc:docMk/>
          <pc:sldMk cId="3070160403" sldId="555"/>
        </pc:sldMkLst>
        <pc:spChg chg="del">
          <ac:chgData name="Dilyana" userId="bbfe6e8ac4d3f487" providerId="LiveId" clId="{47F106C1-A49D-49A8-BCDB-F2AFE4600162}" dt="2021-05-31T00:03:50.719" v="3385" actId="478"/>
          <ac:spMkLst>
            <pc:docMk/>
            <pc:sldMk cId="3070160403" sldId="555"/>
            <ac:spMk id="3" creationId="{0F4170BA-DCC8-4FB6-A8A6-728890D60F76}"/>
          </ac:spMkLst>
        </pc:spChg>
        <pc:spChg chg="mod">
          <ac:chgData name="Dilyana" userId="bbfe6e8ac4d3f487" providerId="LiveId" clId="{47F106C1-A49D-49A8-BCDB-F2AFE4600162}" dt="2021-05-31T01:09:47.975" v="4340" actId="6549"/>
          <ac:spMkLst>
            <pc:docMk/>
            <pc:sldMk cId="3070160403" sldId="555"/>
            <ac:spMk id="4" creationId="{8356575B-5CCA-43F0-9D2E-1A62DBD3F56E}"/>
          </ac:spMkLst>
        </pc:spChg>
        <pc:spChg chg="add del mod">
          <ac:chgData name="Dilyana" userId="bbfe6e8ac4d3f487" providerId="LiveId" clId="{47F106C1-A49D-49A8-BCDB-F2AFE4600162}" dt="2021-05-31T00:09:14.259" v="3612" actId="478"/>
          <ac:spMkLst>
            <pc:docMk/>
            <pc:sldMk cId="3070160403" sldId="555"/>
            <ac:spMk id="8" creationId="{E9041A13-CF2B-467D-A222-FF7F2E9FE3F8}"/>
          </ac:spMkLst>
        </pc:spChg>
        <pc:spChg chg="add del mod">
          <ac:chgData name="Dilyana" userId="bbfe6e8ac4d3f487" providerId="LiveId" clId="{47F106C1-A49D-49A8-BCDB-F2AFE4600162}" dt="2021-05-31T00:09:12.180" v="3611" actId="478"/>
          <ac:spMkLst>
            <pc:docMk/>
            <pc:sldMk cId="3070160403" sldId="555"/>
            <ac:spMk id="9" creationId="{27C1E040-AF32-4299-A87A-56CFD89D1AD1}"/>
          </ac:spMkLst>
        </pc:spChg>
        <pc:graphicFrameChg chg="add mod modGraphic">
          <ac:chgData name="Dilyana" userId="bbfe6e8ac4d3f487" providerId="LiveId" clId="{47F106C1-A49D-49A8-BCDB-F2AFE4600162}" dt="2021-05-31T01:10:09.662" v="4343" actId="1038"/>
          <ac:graphicFrameMkLst>
            <pc:docMk/>
            <pc:sldMk cId="3070160403" sldId="555"/>
            <ac:graphicFrameMk id="7" creationId="{FE0F992C-AAC0-44C4-842D-A520E11B6B48}"/>
          </ac:graphicFrameMkLst>
        </pc:graphicFrameChg>
        <pc:picChg chg="add del mod modCrop">
          <ac:chgData name="Dilyana" userId="bbfe6e8ac4d3f487" providerId="LiveId" clId="{47F106C1-A49D-49A8-BCDB-F2AFE4600162}" dt="2021-05-31T00:51:01.461" v="4030" actId="21"/>
          <ac:picMkLst>
            <pc:docMk/>
            <pc:sldMk cId="3070160403" sldId="555"/>
            <ac:picMk id="6" creationId="{A170F8A5-4234-4B21-83E9-C6C913175467}"/>
          </ac:picMkLst>
        </pc:picChg>
        <pc:picChg chg="add del mod modCrop">
          <ac:chgData name="Dilyana" userId="bbfe6e8ac4d3f487" providerId="LiveId" clId="{47F106C1-A49D-49A8-BCDB-F2AFE4600162}" dt="2021-05-31T00:51:11.846" v="4033" actId="21"/>
          <ac:picMkLst>
            <pc:docMk/>
            <pc:sldMk cId="3070160403" sldId="555"/>
            <ac:picMk id="11" creationId="{B680A9FA-FCE8-467F-A6D6-BA5D1631EB16}"/>
          </ac:picMkLst>
        </pc:picChg>
        <pc:picChg chg="add del mod">
          <ac:chgData name="Dilyana" userId="bbfe6e8ac4d3f487" providerId="LiveId" clId="{47F106C1-A49D-49A8-BCDB-F2AFE4600162}" dt="2021-05-31T00:58:51.046" v="4108" actId="21"/>
          <ac:picMkLst>
            <pc:docMk/>
            <pc:sldMk cId="3070160403" sldId="555"/>
            <ac:picMk id="14" creationId="{DF224B10-5ACB-4C7F-8F19-9252D9D05BC3}"/>
          </ac:picMkLst>
        </pc:picChg>
        <pc:picChg chg="add del mod">
          <ac:chgData name="Dilyana" userId="bbfe6e8ac4d3f487" providerId="LiveId" clId="{47F106C1-A49D-49A8-BCDB-F2AFE4600162}" dt="2021-05-31T01:09:30.152" v="4332" actId="1076"/>
          <ac:picMkLst>
            <pc:docMk/>
            <pc:sldMk cId="3070160403" sldId="555"/>
            <ac:picMk id="15" creationId="{A39719A5-40C7-43F9-A0B0-73E99C0E749A}"/>
          </ac:picMkLst>
        </pc:picChg>
        <pc:picChg chg="add del mod modCrop">
          <ac:chgData name="Dilyana" userId="bbfe6e8ac4d3f487" providerId="LiveId" clId="{47F106C1-A49D-49A8-BCDB-F2AFE4600162}" dt="2021-05-31T01:08:37.959" v="4305" actId="21"/>
          <ac:picMkLst>
            <pc:docMk/>
            <pc:sldMk cId="3070160403" sldId="555"/>
            <ac:picMk id="16" creationId="{CD81372F-D10D-4F69-B633-CAC8018652A2}"/>
          </ac:picMkLst>
        </pc:picChg>
        <pc:picChg chg="add del mod">
          <ac:chgData name="Dilyana" userId="bbfe6e8ac4d3f487" providerId="LiveId" clId="{47F106C1-A49D-49A8-BCDB-F2AFE4600162}" dt="2021-05-31T01:08:15.553" v="4296"/>
          <ac:picMkLst>
            <pc:docMk/>
            <pc:sldMk cId="3070160403" sldId="555"/>
            <ac:picMk id="17" creationId="{B2CAE7D1-1B82-46EF-97AC-6FA6E3439F7B}"/>
          </ac:picMkLst>
        </pc:picChg>
        <pc:picChg chg="add del mod">
          <ac:chgData name="Dilyana" userId="bbfe6e8ac4d3f487" providerId="LiveId" clId="{47F106C1-A49D-49A8-BCDB-F2AFE4600162}" dt="2021-05-30T23:56:39.116" v="3341" actId="478"/>
          <ac:picMkLst>
            <pc:docMk/>
            <pc:sldMk cId="3070160403" sldId="555"/>
            <ac:picMk id="9218" creationId="{6784E9DC-6C77-4EA9-9562-DE061B8312CC}"/>
          </ac:picMkLst>
        </pc:picChg>
        <pc:picChg chg="add del mod">
          <ac:chgData name="Dilyana" userId="bbfe6e8ac4d3f487" providerId="LiveId" clId="{47F106C1-A49D-49A8-BCDB-F2AFE4600162}" dt="2021-05-30T23:56:31.919" v="3340" actId="478"/>
          <ac:picMkLst>
            <pc:docMk/>
            <pc:sldMk cId="3070160403" sldId="555"/>
            <ac:picMk id="9220" creationId="{06BE0632-16DC-4469-AD6C-2BE7FCA699EF}"/>
          </ac:picMkLst>
        </pc:picChg>
      </pc:sldChg>
      <pc:sldChg chg="delSp add del">
        <pc:chgData name="Dilyana" userId="bbfe6e8ac4d3f487" providerId="LiveId" clId="{47F106C1-A49D-49A8-BCDB-F2AFE4600162}" dt="2021-05-31T01:54:35.249" v="4595" actId="47"/>
        <pc:sldMkLst>
          <pc:docMk/>
          <pc:sldMk cId="1679430767" sldId="556"/>
        </pc:sldMkLst>
        <pc:picChg chg="del">
          <ac:chgData name="Dilyana" userId="bbfe6e8ac4d3f487" providerId="LiveId" clId="{47F106C1-A49D-49A8-BCDB-F2AFE4600162}" dt="2021-05-31T01:11:14.384" v="4344" actId="478"/>
          <ac:picMkLst>
            <pc:docMk/>
            <pc:sldMk cId="1679430767" sldId="556"/>
            <ac:picMk id="9220" creationId="{06BE0632-16DC-4469-AD6C-2BE7FCA699EF}"/>
          </ac:picMkLst>
        </pc:picChg>
      </pc:sldChg>
      <pc:sldChg chg="addSp delSp modSp add mod">
        <pc:chgData name="Dilyana" userId="bbfe6e8ac4d3f487" providerId="LiveId" clId="{47F106C1-A49D-49A8-BCDB-F2AFE4600162}" dt="2021-05-31T01:52:21.732" v="4587" actId="20577"/>
        <pc:sldMkLst>
          <pc:docMk/>
          <pc:sldMk cId="2145965755" sldId="557"/>
        </pc:sldMkLst>
        <pc:spChg chg="add mod">
          <ac:chgData name="Dilyana" userId="bbfe6e8ac4d3f487" providerId="LiveId" clId="{47F106C1-A49D-49A8-BCDB-F2AFE4600162}" dt="2021-05-31T01:52:21.732" v="4587" actId="20577"/>
          <ac:spMkLst>
            <pc:docMk/>
            <pc:sldMk cId="2145965755" sldId="557"/>
            <ac:spMk id="5" creationId="{80715D4F-8AA2-4271-B3BD-BFCD2B029B66}"/>
          </ac:spMkLst>
        </pc:spChg>
        <pc:spChg chg="mod">
          <ac:chgData name="Dilyana" userId="bbfe6e8ac4d3f487" providerId="LiveId" clId="{47F106C1-A49D-49A8-BCDB-F2AFE4600162}" dt="2021-05-31T01:51:59.401" v="4552" actId="14100"/>
          <ac:spMkLst>
            <pc:docMk/>
            <pc:sldMk cId="2145965755" sldId="557"/>
            <ac:spMk id="6" creationId="{FF1EC793-3046-4EBC-8E8E-97AE9013B3FA}"/>
          </ac:spMkLst>
        </pc:spChg>
        <pc:picChg chg="del">
          <ac:chgData name="Dilyana" userId="bbfe6e8ac4d3f487" providerId="LiveId" clId="{47F106C1-A49D-49A8-BCDB-F2AFE4600162}" dt="2021-05-31T01:51:07.188" v="4544" actId="478"/>
          <ac:picMkLst>
            <pc:docMk/>
            <pc:sldMk cId="2145965755" sldId="557"/>
            <ac:picMk id="3" creationId="{EABC4CFE-F927-40FA-8D70-8F3E2CDB5CB0}"/>
          </ac:picMkLst>
        </pc:picChg>
        <pc:picChg chg="add mod">
          <ac:chgData name="Dilyana" userId="bbfe6e8ac4d3f487" providerId="LiveId" clId="{47F106C1-A49D-49A8-BCDB-F2AFE4600162}" dt="2021-05-31T01:51:31.949" v="4550" actId="1076"/>
          <ac:picMkLst>
            <pc:docMk/>
            <pc:sldMk cId="2145965755" sldId="557"/>
            <ac:picMk id="4" creationId="{E852A7D7-FFAE-4319-83B6-482FD6B4A010}"/>
          </ac:picMkLst>
        </pc:picChg>
      </pc:sldChg>
      <pc:sldChg chg="new del">
        <pc:chgData name="Dilyana" userId="bbfe6e8ac4d3f487" providerId="LiveId" clId="{47F106C1-A49D-49A8-BCDB-F2AFE4600162}" dt="2021-05-31T02:14:27.233" v="4647" actId="680"/>
        <pc:sldMkLst>
          <pc:docMk/>
          <pc:sldMk cId="375166418" sldId="558"/>
        </pc:sldMkLst>
      </pc:sldChg>
      <pc:sldChg chg="addSp delSp modSp new mod ord modAnim">
        <pc:chgData name="Dilyana" userId="bbfe6e8ac4d3f487" providerId="LiveId" clId="{47F106C1-A49D-49A8-BCDB-F2AFE4600162}" dt="2021-05-31T07:17:03.897" v="6271" actId="113"/>
        <pc:sldMkLst>
          <pc:docMk/>
          <pc:sldMk cId="427301331" sldId="558"/>
        </pc:sldMkLst>
        <pc:spChg chg="mod">
          <ac:chgData name="Dilyana" userId="bbfe6e8ac4d3f487" providerId="LiveId" clId="{47F106C1-A49D-49A8-BCDB-F2AFE4600162}" dt="2021-05-31T07:17:03.897" v="6271" actId="113"/>
          <ac:spMkLst>
            <pc:docMk/>
            <pc:sldMk cId="427301331" sldId="558"/>
            <ac:spMk id="3" creationId="{DCEFD709-8A57-46D4-8022-06C9C9543F9E}"/>
          </ac:spMkLst>
        </pc:spChg>
        <pc:spChg chg="mod">
          <ac:chgData name="Dilyana" userId="bbfe6e8ac4d3f487" providerId="LiveId" clId="{47F106C1-A49D-49A8-BCDB-F2AFE4600162}" dt="2021-05-31T02:18:03.817" v="4695" actId="20577"/>
          <ac:spMkLst>
            <pc:docMk/>
            <pc:sldMk cId="427301331" sldId="558"/>
            <ac:spMk id="4" creationId="{F1F00D39-597C-4637-B6FA-7086C73B11F4}"/>
          </ac:spMkLst>
        </pc:spChg>
        <pc:spChg chg="add mod">
          <ac:chgData name="Dilyana" userId="bbfe6e8ac4d3f487" providerId="LiveId" clId="{47F106C1-A49D-49A8-BCDB-F2AFE4600162}" dt="2021-05-31T02:42:50.947" v="4833" actId="20577"/>
          <ac:spMkLst>
            <pc:docMk/>
            <pc:sldMk cId="427301331" sldId="558"/>
            <ac:spMk id="7" creationId="{5FB59C36-D820-4316-9081-8DD72D39B763}"/>
          </ac:spMkLst>
        </pc:spChg>
        <pc:picChg chg="add mod">
          <ac:chgData name="Dilyana" userId="bbfe6e8ac4d3f487" providerId="LiveId" clId="{47F106C1-A49D-49A8-BCDB-F2AFE4600162}" dt="2021-05-31T02:40:03.908" v="4770"/>
          <ac:picMkLst>
            <pc:docMk/>
            <pc:sldMk cId="427301331" sldId="558"/>
            <ac:picMk id="10242" creationId="{F7E7FB49-7D6C-4E82-8535-9E3F21E5AAC1}"/>
          </ac:picMkLst>
        </pc:picChg>
        <pc:picChg chg="add del">
          <ac:chgData name="Dilyana" userId="bbfe6e8ac4d3f487" providerId="LiveId" clId="{47F106C1-A49D-49A8-BCDB-F2AFE4600162}" dt="2021-05-31T02:40:30.299" v="4772"/>
          <ac:picMkLst>
            <pc:docMk/>
            <pc:sldMk cId="427301331" sldId="558"/>
            <ac:picMk id="10244" creationId="{1D007D45-683C-4945-BA8F-2CBFD0852B1B}"/>
          </ac:picMkLst>
        </pc:picChg>
      </pc:sldChg>
      <pc:sldChg chg="addSp delSp modSp new mod modClrScheme chgLayout">
        <pc:chgData name="Dilyana" userId="bbfe6e8ac4d3f487" providerId="LiveId" clId="{47F106C1-A49D-49A8-BCDB-F2AFE4600162}" dt="2021-05-31T05:55:44.149" v="5156" actId="1076"/>
        <pc:sldMkLst>
          <pc:docMk/>
          <pc:sldMk cId="1481083763" sldId="559"/>
        </pc:sldMkLst>
        <pc:spChg chg="mod ord">
          <ac:chgData name="Dilyana" userId="bbfe6e8ac4d3f487" providerId="LiveId" clId="{47F106C1-A49D-49A8-BCDB-F2AFE4600162}" dt="2021-05-31T05:49:48.168" v="5017" actId="700"/>
          <ac:spMkLst>
            <pc:docMk/>
            <pc:sldMk cId="1481083763" sldId="559"/>
            <ac:spMk id="2" creationId="{F482F0FD-BF3B-44AB-8561-BE2FD4015D22}"/>
          </ac:spMkLst>
        </pc:spChg>
        <pc:spChg chg="del mod ord">
          <ac:chgData name="Dilyana" userId="bbfe6e8ac4d3f487" providerId="LiveId" clId="{47F106C1-A49D-49A8-BCDB-F2AFE4600162}" dt="2021-05-31T05:49:48.168" v="5017" actId="700"/>
          <ac:spMkLst>
            <pc:docMk/>
            <pc:sldMk cId="1481083763" sldId="559"/>
            <ac:spMk id="3" creationId="{F3A0DA09-B5D8-432D-903C-D8B3BA38237B}"/>
          </ac:spMkLst>
        </pc:spChg>
        <pc:spChg chg="del mod ord">
          <ac:chgData name="Dilyana" userId="bbfe6e8ac4d3f487" providerId="LiveId" clId="{47F106C1-A49D-49A8-BCDB-F2AFE4600162}" dt="2021-05-31T05:49:48.168" v="5017" actId="700"/>
          <ac:spMkLst>
            <pc:docMk/>
            <pc:sldMk cId="1481083763" sldId="559"/>
            <ac:spMk id="4" creationId="{EFB9615D-022F-4845-9664-90A3E95FE0A5}"/>
          </ac:spMkLst>
        </pc:spChg>
        <pc:spChg chg="add mod ord">
          <ac:chgData name="Dilyana" userId="bbfe6e8ac4d3f487" providerId="LiveId" clId="{47F106C1-A49D-49A8-BCDB-F2AFE4600162}" dt="2021-05-31T05:50:01.150" v="5038" actId="20577"/>
          <ac:spMkLst>
            <pc:docMk/>
            <pc:sldMk cId="1481083763" sldId="559"/>
            <ac:spMk id="5" creationId="{F8EDC945-ACC9-4AC0-872E-BF5036132B51}"/>
          </ac:spMkLst>
        </pc:spChg>
        <pc:spChg chg="add mod ord">
          <ac:chgData name="Dilyana" userId="bbfe6e8ac4d3f487" providerId="LiveId" clId="{47F106C1-A49D-49A8-BCDB-F2AFE4600162}" dt="2021-05-31T05:49:48.168" v="5017" actId="700"/>
          <ac:spMkLst>
            <pc:docMk/>
            <pc:sldMk cId="1481083763" sldId="559"/>
            <ac:spMk id="6" creationId="{B6E01B6B-C67B-4D81-A97E-2DD712252B0D}"/>
          </ac:spMkLst>
        </pc:spChg>
        <pc:picChg chg="add mod">
          <ac:chgData name="Dilyana" userId="bbfe6e8ac4d3f487" providerId="LiveId" clId="{47F106C1-A49D-49A8-BCDB-F2AFE4600162}" dt="2021-05-31T05:55:44.149" v="5156" actId="1076"/>
          <ac:picMkLst>
            <pc:docMk/>
            <pc:sldMk cId="1481083763" sldId="559"/>
            <ac:picMk id="19458" creationId="{0B6AA9C5-AE77-46C2-9288-E42BCB8B84C0}"/>
          </ac:picMkLst>
        </pc:picChg>
      </pc:sldChg>
      <pc:sldChg chg="addSp delSp modSp new mod modClrScheme chgLayout">
        <pc:chgData name="Dilyana" userId="bbfe6e8ac4d3f487" providerId="LiveId" clId="{47F106C1-A49D-49A8-BCDB-F2AFE4600162}" dt="2021-05-31T07:18:32.694" v="6282" actId="113"/>
        <pc:sldMkLst>
          <pc:docMk/>
          <pc:sldMk cId="2201753848" sldId="560"/>
        </pc:sldMkLst>
        <pc:spChg chg="del mod ord">
          <ac:chgData name="Dilyana" userId="bbfe6e8ac4d3f487" providerId="LiveId" clId="{47F106C1-A49D-49A8-BCDB-F2AFE4600162}" dt="2021-05-31T05:50:12.689" v="5040" actId="700"/>
          <ac:spMkLst>
            <pc:docMk/>
            <pc:sldMk cId="2201753848" sldId="560"/>
            <ac:spMk id="2" creationId="{B359FB3B-9B7E-4C50-8EDF-FB08327C180D}"/>
          </ac:spMkLst>
        </pc:spChg>
        <pc:spChg chg="del mod ord">
          <ac:chgData name="Dilyana" userId="bbfe6e8ac4d3f487" providerId="LiveId" clId="{47F106C1-A49D-49A8-BCDB-F2AFE4600162}" dt="2021-05-31T05:50:12.689" v="5040" actId="700"/>
          <ac:spMkLst>
            <pc:docMk/>
            <pc:sldMk cId="2201753848" sldId="560"/>
            <ac:spMk id="3" creationId="{F5901496-AD7A-4154-813D-42E82381A4F7}"/>
          </ac:spMkLst>
        </pc:spChg>
        <pc:spChg chg="add mod ord">
          <ac:chgData name="Dilyana" userId="bbfe6e8ac4d3f487" providerId="LiveId" clId="{47F106C1-A49D-49A8-BCDB-F2AFE4600162}" dt="2021-05-31T05:50:24.971" v="5061" actId="20577"/>
          <ac:spMkLst>
            <pc:docMk/>
            <pc:sldMk cId="2201753848" sldId="560"/>
            <ac:spMk id="4" creationId="{73971906-450E-4DAB-8D4D-8AC8A9E24CD4}"/>
          </ac:spMkLst>
        </pc:spChg>
        <pc:spChg chg="add mod ord">
          <ac:chgData name="Dilyana" userId="bbfe6e8ac4d3f487" providerId="LiveId" clId="{47F106C1-A49D-49A8-BCDB-F2AFE4600162}" dt="2021-05-31T07:18:32.694" v="6282" actId="113"/>
          <ac:spMkLst>
            <pc:docMk/>
            <pc:sldMk cId="2201753848" sldId="560"/>
            <ac:spMk id="5" creationId="{A55AFAC3-91D4-4A68-85E7-1A143409BEFB}"/>
          </ac:spMkLst>
        </pc:spChg>
        <pc:picChg chg="add mod">
          <ac:chgData name="Dilyana" userId="bbfe6e8ac4d3f487" providerId="LiveId" clId="{47F106C1-A49D-49A8-BCDB-F2AFE4600162}" dt="2021-05-31T05:52:12.304" v="5145" actId="1076"/>
          <ac:picMkLst>
            <pc:docMk/>
            <pc:sldMk cId="2201753848" sldId="560"/>
            <ac:picMk id="18434" creationId="{6A69F871-2D05-4FC1-A469-BD20E0E95BE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4/30/2022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0412"/>
            <a:ext cx="6381328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81328" y="8890412"/>
            <a:ext cx="47508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5E38F9-9DF9-47DF-8D45-91D98B1127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8838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5AEABDD-2BD1-4605-8F23-2EA5EC3AEB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58699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1B99826-496D-4C14-BF87-1259C02A3A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53651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C8FD972-A481-4873-9046-7B5919674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92F4099-1DB5-4B0C-8776-BAA35225FA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077762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563761E-B608-4EA1-8A3B-965630746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1E851CE-9503-4579-96AD-77B81353C6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8953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26268" y="6781800"/>
            <a:ext cx="12215093" cy="180611"/>
          </a:xfrm>
          <a:prstGeom prst="rect">
            <a:avLst/>
          </a:prstGeom>
          <a:solidFill>
            <a:srgbClr val="50A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1" name="Company Web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73270" y="6189708"/>
            <a:ext cx="2950749" cy="35149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rgbClr val="38808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0" name="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73270" y="5807428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rgbClr val="32737E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pic>
        <p:nvPicPr>
          <p:cNvPr id="11" name="Picture Logo SoftUni" descr="SoftUni logo">
            <a:extLst>
              <a:ext uri="{FF2B5EF4-FFF2-40B4-BE49-F238E27FC236}">
                <a16:creationId xmlns:a16="http://schemas.microsoft.com/office/drawing/2014/main" id="{0DFB9743-7B88-4712-8A60-AD79FDAB60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999" y="5958860"/>
            <a:ext cx="1812856" cy="627064"/>
          </a:xfrm>
          <a:prstGeom prst="rect">
            <a:avLst/>
          </a:prstGeom>
        </p:spPr>
      </p:pic>
      <p:pic>
        <p:nvPicPr>
          <p:cNvPr id="8" name="Picture Logo Software University">
            <a:extLst>
              <a:ext uri="{FF2B5EF4-FFF2-40B4-BE49-F238E27FC236}">
                <a16:creationId xmlns:a16="http://schemas.microsoft.com/office/drawing/2014/main" id="{38F8E1A2-DB16-475C-A4E6-0345065D3E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73965" y="6010242"/>
            <a:ext cx="1859441" cy="524301"/>
          </a:xfrm>
          <a:prstGeom prst="rect">
            <a:avLst/>
          </a:prstGeom>
        </p:spPr>
      </p:pic>
      <p:pic>
        <p:nvPicPr>
          <p:cNvPr id="20" name="Picture 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1E6AE6B1-34A6-9141-8CDD-1A493A0F7E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9" y="5995518"/>
            <a:ext cx="1669830" cy="553748"/>
          </a:xfrm>
          <a:prstGeom prst="rect">
            <a:avLst/>
          </a:prstGeom>
          <a:noFill/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61572" y="5432479"/>
            <a:ext cx="370464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rgbClr val="32737E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61572" y="4940540"/>
            <a:ext cx="370464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rgbClr val="2F6B75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3817" y="2710067"/>
            <a:ext cx="5437955" cy="208708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1572" y="1308887"/>
            <a:ext cx="10962447" cy="121728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rgbClr val="2F6B75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572" y="254857"/>
            <a:ext cx="10962447" cy="953212"/>
          </a:xfrm>
          <a:ln>
            <a:noFill/>
          </a:ln>
        </p:spPr>
        <p:txBody>
          <a:bodyPr>
            <a:normAutofit/>
          </a:bodyPr>
          <a:lstStyle>
            <a:lvl1pPr algn="ctr">
              <a:defRPr sz="5400">
                <a:solidFill>
                  <a:srgbClr val="38808C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97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276F95FD-F5E4-4941-B628-46A2031FA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Bottom"/>
          <p:cNvSpPr/>
          <p:nvPr/>
        </p:nvSpPr>
        <p:spPr>
          <a:xfrm>
            <a:off x="1" y="6237312"/>
            <a:ext cx="12188825" cy="620691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428" y="1195930"/>
            <a:ext cx="5760044" cy="492941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2" y="1195930"/>
            <a:ext cx="5760044" cy="492941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Bottom"/>
          <p:cNvSpPr/>
          <p:nvPr/>
        </p:nvSpPr>
        <p:spPr>
          <a:xfrm>
            <a:off x="5160306" y="4816202"/>
            <a:ext cx="1868214" cy="1868701"/>
          </a:xfrm>
          <a:prstGeom prst="ellipse">
            <a:avLst/>
          </a:prstGeom>
          <a:solidFill>
            <a:srgbClr val="4193A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Uni Svetlina Down">
            <a:extLst>
              <a:ext uri="{FF2B5EF4-FFF2-40B4-BE49-F238E27FC236}">
                <a16:creationId xmlns:a16="http://schemas.microsoft.com/office/drawing/2014/main" id="{F0DB679B-864B-DE4C-8CE8-CCCA66F0C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893" y="5110630"/>
            <a:ext cx="1060087" cy="1250664"/>
          </a:xfrm>
          <a:prstGeom prst="rect">
            <a:avLst/>
          </a:prstGeom>
        </p:spPr>
      </p:pic>
      <p:pic>
        <p:nvPicPr>
          <p:cNvPr id="3" name="Logo SoftUni Svetlina">
            <a:extLst>
              <a:ext uri="{FF2B5EF4-FFF2-40B4-BE49-F238E27FC236}">
                <a16:creationId xmlns:a16="http://schemas.microsoft.com/office/drawing/2014/main" id="{912DE2F3-D132-445C-A9AD-F9E1168E1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3587" y="198529"/>
            <a:ext cx="1935481" cy="687096"/>
          </a:xfrm>
          <a:prstGeom prst="rect">
            <a:avLst/>
          </a:prstGeom>
          <a:noFill/>
        </p:spPr>
      </p:pic>
      <p:sp>
        <p:nvSpPr>
          <p:cNvPr id="13" name="Rectangle Top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Logo SoftUni Svetlina">
            <a:extLst>
              <a:ext uri="{FF2B5EF4-FFF2-40B4-BE49-F238E27FC236}">
                <a16:creationId xmlns:a16="http://schemas.microsoft.com/office/drawing/2014/main" id="{17685F87-8495-4C56-8C0B-FFC13CD66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939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444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812" y="1353867"/>
            <a:ext cx="7424300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88825" cy="136518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9248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Logo SoftUni Svetlina">
            <a:extLst>
              <a:ext uri="{FF2B5EF4-FFF2-40B4-BE49-F238E27FC236}">
                <a16:creationId xmlns:a16="http://schemas.microsoft.com/office/drawing/2014/main" id="{1D0DF03B-A878-4127-9C21-2751496425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84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2000" cy="487230"/>
          </a:xfrm>
          <a:prstGeom prst="rect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0971" y="6454759"/>
            <a:ext cx="11966883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D39F69C8-AC8D-4DD2-BDDC-0C2189974C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128" y="198529"/>
            <a:ext cx="2071940" cy="687096"/>
          </a:xfrm>
          <a:prstGeom prst="rect">
            <a:avLst/>
          </a:prstGeom>
          <a:noFill/>
        </p:spPr>
      </p:pic>
      <p:sp>
        <p:nvSpPr>
          <p:cNvPr id="37" name="Title 8">
            <a:extLst>
              <a:ext uri="{FF2B5EF4-FFF2-40B4-BE49-F238E27FC236}">
                <a16:creationId xmlns:a16="http://schemas.microsoft.com/office/drawing/2014/main" id="{2E2609AE-35F4-489D-975E-CF0D19750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8430" y="2420888"/>
            <a:ext cx="9426502" cy="1573630"/>
          </a:xfrm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>
              <a:defRPr kumimoji="0" lang="en-US" sz="1380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defRPr>
            </a:lvl1pPr>
          </a:lstStyle>
          <a:p>
            <a:pPr marL="0" marR="0" lvl="0" indent="0" defTabSz="913852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tabLst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760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370" y="1186308"/>
            <a:ext cx="9182402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810603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Logo SoftUni Svetlina">
            <a:extLst>
              <a:ext uri="{FF2B5EF4-FFF2-40B4-BE49-F238E27FC236}">
                <a16:creationId xmlns:a16="http://schemas.microsoft.com/office/drawing/2014/main" id="{BEBA2AEF-336F-4FB2-B20E-2AF89A0A92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pic>
        <p:nvPicPr>
          <p:cNvPr id="4" name="Picture Logo SoftUni" descr="SoftUni logo">
            <a:extLst>
              <a:ext uri="{FF2B5EF4-FFF2-40B4-BE49-F238E27FC236}">
                <a16:creationId xmlns:a16="http://schemas.microsoft.com/office/drawing/2014/main" id="{395A5610-F911-4C31-BF1F-F30F8766C3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92" y="4998779"/>
            <a:ext cx="1812856" cy="627064"/>
          </a:xfrm>
          <a:prstGeom prst="rect">
            <a:avLst/>
          </a:prstGeom>
        </p:spPr>
      </p:pic>
      <p:pic>
        <p:nvPicPr>
          <p:cNvPr id="5" name="Picture Logo Software University">
            <a:extLst>
              <a:ext uri="{FF2B5EF4-FFF2-40B4-BE49-F238E27FC236}">
                <a16:creationId xmlns:a16="http://schemas.microsoft.com/office/drawing/2014/main" id="{47E8798E-CBA9-48CD-B796-F9FD377DBC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8065" y="3709833"/>
            <a:ext cx="1859441" cy="524301"/>
          </a:xfrm>
          <a:prstGeom prst="rect">
            <a:avLst/>
          </a:prstGeom>
        </p:spPr>
      </p:pic>
      <p:pic>
        <p:nvPicPr>
          <p:cNvPr id="6" name="Picture 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91AB9272-2857-4CA2-9C75-7B9766ABBB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20" y="2344010"/>
            <a:ext cx="1818966" cy="603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640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589240"/>
            <a:ext cx="10958928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949" y="4725143"/>
            <a:ext cx="10958928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65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53483657-164E-4EE9-9349-4B9023216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4"/>
            <a:ext cx="11815018" cy="5561125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88825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Logo SoftUni Svetlina">
            <a:extLst>
              <a:ext uri="{FF2B5EF4-FFF2-40B4-BE49-F238E27FC236}">
                <a16:creationId xmlns:a16="http://schemas.microsoft.com/office/drawing/2014/main" id="{C6F8B0C1-9F2E-4CA9-96DD-943ADD51AF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217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DAA8D59D-1A6A-4E36-A5A9-A826220EB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Top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4" y="1314451"/>
            <a:ext cx="11817789" cy="5354910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2" name="Logo SoftUni Svetlina">
            <a:extLst>
              <a:ext uri="{FF2B5EF4-FFF2-40B4-BE49-F238E27FC236}">
                <a16:creationId xmlns:a16="http://schemas.microsoft.com/office/drawing/2014/main" id="{7B304674-314D-44C4-B485-DB6489C61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12" name="Slide Title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2F20B-6337-43C3-848D-CE00EE31D0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2564" y="1476081"/>
            <a:ext cx="1444877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E63AB395-E294-42D2-A1ED-1AF3AC4FD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F52BAB8F-28D4-574C-8744-6F571747FB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49" y="198529"/>
            <a:ext cx="2071940" cy="687096"/>
          </a:xfrm>
          <a:prstGeom prst="rect">
            <a:avLst/>
          </a:prstGeom>
          <a:noFill/>
        </p:spPr>
      </p:pic>
      <p:sp>
        <p:nvSpPr>
          <p:cNvPr id="12" name="Slide Title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8" y="100750"/>
            <a:ext cx="8542210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254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D4434E56-9456-4A3D-97F3-767CE09E2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5941" y="1121144"/>
            <a:ext cx="10146172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7DC8090C-C6A7-452B-BE79-A76C05E16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49" y="198529"/>
            <a:ext cx="2071940" cy="687096"/>
          </a:xfrm>
          <a:prstGeom prst="rect">
            <a:avLst/>
          </a:prstGeom>
          <a:noFill/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8" y="100750"/>
            <a:ext cx="8542210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7355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E6043572-A453-48C4-AFDD-4E8F4E6B7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FE590B68-01A2-42BB-903F-30E375DCA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" y="100750"/>
            <a:ext cx="11896724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0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 Text">
            <a:extLst>
              <a:ext uri="{FF2B5EF4-FFF2-40B4-BE49-F238E27FC236}">
                <a16:creationId xmlns:a16="http://schemas.microsoft.com/office/drawing/2014/main" id="{E94B23AF-AD8E-4C4B-B0B9-6ED118847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4"/>
            <a:ext cx="11815018" cy="5561125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77701FD-BBA7-4B98-A506-DE2237A22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Logo SoftUni Svetlina">
            <a:extLst>
              <a:ext uri="{FF2B5EF4-FFF2-40B4-BE49-F238E27FC236}">
                <a16:creationId xmlns:a16="http://schemas.microsoft.com/office/drawing/2014/main" id="{AE15D517-C47B-4222-96EA-8525F345F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2" name="Slide Title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2" y="1988840"/>
            <a:ext cx="10958580" cy="168121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marL="0" indent="0">
              <a:buNone/>
              <a:defRPr lang="en-US" sz="2800" b="1" noProof="1">
                <a:latin typeface="Consolas" pitchFamily="49" charset="0"/>
                <a:cs typeface="Consolas" pitchFamily="49" charset="0"/>
              </a:defRPr>
            </a:lvl1pPr>
          </a:lstStyle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Source code box</a:t>
            </a:r>
          </a:p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…</a:t>
            </a:r>
          </a:p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40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0784" y="1091472"/>
            <a:ext cx="3551604" cy="3552529"/>
          </a:xfrm>
          <a:prstGeom prst="ellipse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4832547" y="3338387"/>
            <a:ext cx="6878490" cy="768084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latinLnBrk="0">
              <a:buNone/>
              <a:defRPr lang="en-US" sz="3998" b="0" baseline="0" noProof="0" dirty="0">
                <a:solidFill>
                  <a:srgbClr val="38808C"/>
                </a:solidFill>
                <a:cs typeface="Arial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4832547" y="1471048"/>
            <a:ext cx="6878490" cy="175433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marL="0" indent="0" algn="ctr" latinLnBrk="0">
              <a:buNone/>
              <a:defRPr lang="en-US" altLang="ko-KR" sz="5396" baseline="0" noProof="0" dirty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 algn="ctr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135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Background" descr="SoftUni Background">
            <a:extLst>
              <a:ext uri="{FF2B5EF4-FFF2-40B4-BE49-F238E27FC236}">
                <a16:creationId xmlns:a16="http://schemas.microsoft.com/office/drawing/2014/main" id="{BDFD63EF-6D60-464A-A2CB-CAF22A242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53051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11801748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76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6" r:id="rId3"/>
    <p:sldLayoutId id="2147483672" r:id="rId4"/>
    <p:sldLayoutId id="2147483674" r:id="rId5"/>
    <p:sldLayoutId id="2147483675" r:id="rId6"/>
    <p:sldLayoutId id="2147483677" r:id="rId7"/>
    <p:sldLayoutId id="2147483679" r:id="rId8"/>
    <p:sldLayoutId id="2147483688" r:id="rId9"/>
    <p:sldLayoutId id="2147483678" r:id="rId10"/>
    <p:sldLayoutId id="2147483690" r:id="rId11"/>
    <p:sldLayoutId id="2147483689" r:id="rId12"/>
    <p:sldLayoutId id="2147483691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hangingPunct="1">
        <a:spcBef>
          <a:spcPct val="0"/>
        </a:spcBef>
        <a:buNone/>
        <a:defRPr sz="3998" b="1" kern="1200">
          <a:solidFill>
            <a:srgbClr val="38808C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9625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4975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15265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%2B%2B" TargetMode="External"/><Relationship Id="rId2" Type="http://schemas.openxmlformats.org/officeDocument/2006/relationships/hyperlink" Target="https://en.wikipedia.org/wiki/C_(programming_language)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www.arduino.cc/en/software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398" dirty="0">
                <a:solidFill>
                  <a:schemeClr val="tx1"/>
                </a:solidFill>
              </a:rPr>
              <a:t>Arduino IDE. Sketch. Functions. Debugging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Development Environment and Software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8" name="Picture 4" descr="Ide logo png » PNG Image">
            <a:extLst>
              <a:ext uri="{FF2B5EF4-FFF2-40B4-BE49-F238E27FC236}">
                <a16:creationId xmlns:a16="http://schemas.microsoft.com/office/drawing/2014/main" id="{43EBCDF1-6770-4252-A632-ADE7DA06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212" y="2132856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06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The </a:t>
            </a:r>
            <a:r>
              <a:rPr lang="en-US" b="1" dirty="0"/>
              <a:t>Sketch</a:t>
            </a:r>
            <a:r>
              <a:rPr lang="en-US" dirty="0"/>
              <a:t> is the main code (program), created in Arduino IDE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Generates a </a:t>
            </a:r>
            <a:r>
              <a:rPr lang="en-US" b="1" dirty="0"/>
              <a:t>Hex File </a:t>
            </a:r>
            <a:r>
              <a:rPr lang="en-US" dirty="0"/>
              <a:t>which is uploaded on the board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Requires two basic functions:</a:t>
            </a:r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- Structure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0C57A1B-AE1B-4C3B-8F4B-AC2762694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5300668-0439-44E4-AFFC-0AF94CE27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184" y="3068960"/>
            <a:ext cx="9519764" cy="19244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solidFill>
                  <a:srgbClr val="00B0F0"/>
                </a:solidFill>
                <a:latin typeface="Consolas" pitchFamily="49" charset="0"/>
              </a:rPr>
              <a:t>void</a:t>
            </a:r>
            <a:r>
              <a:rPr lang="en-US" sz="2397" b="1" noProof="1">
                <a:latin typeface="Consolas" pitchFamily="49" charset="0"/>
              </a:rPr>
              <a:t> </a:t>
            </a:r>
            <a:r>
              <a:rPr lang="en-US" sz="2397" b="1" noProof="1">
                <a:solidFill>
                  <a:srgbClr val="92D050"/>
                </a:solidFill>
                <a:latin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</a:rPr>
              <a:t>()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  // Initialization of variables, pin modes, libraries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  // Runs only once after each power up or reset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E5D54-A2F2-433D-98E0-2E581DEDE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184" y="5157192"/>
            <a:ext cx="9519764" cy="147859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solidFill>
                  <a:srgbClr val="00B0F0"/>
                </a:solidFill>
                <a:latin typeface="Consolas" pitchFamily="49" charset="0"/>
              </a:rPr>
              <a:t>void</a:t>
            </a:r>
            <a:r>
              <a:rPr lang="en-US" sz="2397" b="1" noProof="1">
                <a:latin typeface="Consolas" pitchFamily="49" charset="0"/>
              </a:rPr>
              <a:t> </a:t>
            </a:r>
            <a:r>
              <a:rPr lang="en-US" sz="2397" b="1" noProof="1">
                <a:solidFill>
                  <a:srgbClr val="92D050"/>
                </a:solidFill>
                <a:latin typeface="Consolas" pitchFamily="49" charset="0"/>
              </a:rPr>
              <a:t>loop</a:t>
            </a:r>
            <a:r>
              <a:rPr lang="en-US" sz="2397" b="1" noProof="1">
                <a:latin typeface="Consolas" pitchFamily="49" charset="0"/>
              </a:rPr>
              <a:t>()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  // Loops the code consecutively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14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223459"/>
            <a:ext cx="2869940" cy="882655"/>
          </a:xfrm>
        </p:spPr>
        <p:txBody>
          <a:bodyPr>
            <a:normAutofit/>
          </a:bodyPr>
          <a:lstStyle/>
          <a:p>
            <a:r>
              <a:rPr lang="en-US" sz="3000" b="1" dirty="0"/>
              <a:t>Edit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Sketch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0C57A1B-AE1B-4C3B-8F4B-AC2762694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6398654-3AE2-4D18-ADB5-5E57F84FD963}"/>
              </a:ext>
            </a:extLst>
          </p:cNvPr>
          <p:cNvSpPr txBox="1">
            <a:spLocks/>
          </p:cNvSpPr>
          <p:nvPr/>
        </p:nvSpPr>
        <p:spPr>
          <a:xfrm>
            <a:off x="4659442" y="1223459"/>
            <a:ext cx="2869940" cy="8826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Verify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333AFA-81D3-4E32-88C2-13C468F15709}"/>
              </a:ext>
            </a:extLst>
          </p:cNvPr>
          <p:cNvSpPr txBox="1">
            <a:spLocks/>
          </p:cNvSpPr>
          <p:nvPr/>
        </p:nvSpPr>
        <p:spPr>
          <a:xfrm>
            <a:off x="8686700" y="1223459"/>
            <a:ext cx="2869940" cy="8826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Upload </a:t>
            </a:r>
          </a:p>
        </p:txBody>
      </p:sp>
      <p:sp>
        <p:nvSpPr>
          <p:cNvPr id="14" name="Стрелка надясно 13">
            <a:extLst>
              <a:ext uri="{FF2B5EF4-FFF2-40B4-BE49-F238E27FC236}">
                <a16:creationId xmlns:a16="http://schemas.microsoft.com/office/drawing/2014/main" id="{10B4ACD9-8A7C-4B02-8D22-553AAE2AE427}"/>
              </a:ext>
            </a:extLst>
          </p:cNvPr>
          <p:cNvSpPr/>
          <p:nvPr/>
        </p:nvSpPr>
        <p:spPr bwMode="auto">
          <a:xfrm>
            <a:off x="3501045" y="4285310"/>
            <a:ext cx="936104" cy="29581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Стрелка надясно 17">
            <a:extLst>
              <a:ext uri="{FF2B5EF4-FFF2-40B4-BE49-F238E27FC236}">
                <a16:creationId xmlns:a16="http://schemas.microsoft.com/office/drawing/2014/main" id="{5729AA41-FDD7-41F5-A3BC-B4BF0A1201ED}"/>
              </a:ext>
            </a:extLst>
          </p:cNvPr>
          <p:cNvSpPr/>
          <p:nvPr/>
        </p:nvSpPr>
        <p:spPr bwMode="auto">
          <a:xfrm>
            <a:off x="7697654" y="4285310"/>
            <a:ext cx="936104" cy="29581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Картина 18">
            <a:extLst>
              <a:ext uri="{FF2B5EF4-FFF2-40B4-BE49-F238E27FC236}">
                <a16:creationId xmlns:a16="http://schemas.microsoft.com/office/drawing/2014/main" id="{578C922B-4662-436E-8603-B85D2E65F1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651" y="1901392"/>
            <a:ext cx="3019242" cy="4605608"/>
          </a:xfrm>
          <a:prstGeom prst="rect">
            <a:avLst/>
          </a:prstGeom>
          <a:ln>
            <a:solidFill>
              <a:srgbClr val="4193A1"/>
            </a:solidFill>
          </a:ln>
        </p:spPr>
      </p:pic>
      <p:pic>
        <p:nvPicPr>
          <p:cNvPr id="21" name="Картина 20">
            <a:extLst>
              <a:ext uri="{FF2B5EF4-FFF2-40B4-BE49-F238E27FC236}">
                <a16:creationId xmlns:a16="http://schemas.microsoft.com/office/drawing/2014/main" id="{8CDC2275-68DA-4A62-B6E3-DFA549798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094" y="1907380"/>
            <a:ext cx="2869940" cy="4593433"/>
          </a:xfrm>
          <a:prstGeom prst="rect">
            <a:avLst/>
          </a:prstGeom>
          <a:ln>
            <a:solidFill>
              <a:srgbClr val="4193A1"/>
            </a:solidFill>
          </a:ln>
        </p:spPr>
      </p:pic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6F7C65BA-383B-42C1-9C20-8E5B1E300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9869" y="1900238"/>
            <a:ext cx="2978749" cy="4600576"/>
          </a:xfrm>
          <a:prstGeom prst="rect">
            <a:avLst/>
          </a:prstGeom>
          <a:ln>
            <a:solidFill>
              <a:srgbClr val="4193A1"/>
            </a:solidFill>
          </a:ln>
        </p:spPr>
      </p:pic>
      <p:sp>
        <p:nvSpPr>
          <p:cNvPr id="12" name="AutoShape 6">
            <a:extLst>
              <a:ext uri="{FF2B5EF4-FFF2-40B4-BE49-F238E27FC236}">
                <a16:creationId xmlns:a16="http://schemas.microsoft.com/office/drawing/2014/main" id="{690F1BD0-97E1-4837-BBC9-984EFC099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408" y="1328732"/>
            <a:ext cx="2774687" cy="765712"/>
          </a:xfrm>
          <a:prstGeom prst="wedgeRoundRectCallout">
            <a:avLst>
              <a:gd name="adj1" fmla="val -40726"/>
              <a:gd name="adj2" fmla="val 905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Create new or open an existing sketch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53558646-92D9-410D-A00A-36B1B3F40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443" y="5061515"/>
            <a:ext cx="1648853" cy="571324"/>
          </a:xfrm>
          <a:prstGeom prst="wedgeRoundRectCallout">
            <a:avLst>
              <a:gd name="adj1" fmla="val -33332"/>
              <a:gd name="adj2" fmla="val -404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Edit here</a:t>
            </a:r>
          </a:p>
        </p:txBody>
      </p:sp>
      <p:sp>
        <p:nvSpPr>
          <p:cNvPr id="20" name="Правоъгълник 19">
            <a:extLst>
              <a:ext uri="{FF2B5EF4-FFF2-40B4-BE49-F238E27FC236}">
                <a16:creationId xmlns:a16="http://schemas.microsoft.com/office/drawing/2014/main" id="{D6CABB0E-912A-4972-B5B5-CC19D6500EEC}"/>
              </a:ext>
            </a:extLst>
          </p:cNvPr>
          <p:cNvSpPr/>
          <p:nvPr/>
        </p:nvSpPr>
        <p:spPr bwMode="auto">
          <a:xfrm>
            <a:off x="1170899" y="2463112"/>
            <a:ext cx="387019" cy="38022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Правоъгълник 21">
            <a:extLst>
              <a:ext uri="{FF2B5EF4-FFF2-40B4-BE49-F238E27FC236}">
                <a16:creationId xmlns:a16="http://schemas.microsoft.com/office/drawing/2014/main" id="{EAC57DDF-55DD-420B-8504-045AC5C6CBE6}"/>
              </a:ext>
            </a:extLst>
          </p:cNvPr>
          <p:cNvSpPr/>
          <p:nvPr/>
        </p:nvSpPr>
        <p:spPr bwMode="auto">
          <a:xfrm>
            <a:off x="1573092" y="2463112"/>
            <a:ext cx="387019" cy="38022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Правоъгълник 23">
            <a:extLst>
              <a:ext uri="{FF2B5EF4-FFF2-40B4-BE49-F238E27FC236}">
                <a16:creationId xmlns:a16="http://schemas.microsoft.com/office/drawing/2014/main" id="{CA4B2600-841B-48D5-856B-488D76C9F6F0}"/>
              </a:ext>
            </a:extLst>
          </p:cNvPr>
          <p:cNvSpPr/>
          <p:nvPr/>
        </p:nvSpPr>
        <p:spPr bwMode="auto">
          <a:xfrm>
            <a:off x="362349" y="3402376"/>
            <a:ext cx="2869940" cy="2546904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20BC5C2B-1493-4ABE-B30C-66830188F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887" y="3429000"/>
            <a:ext cx="1558196" cy="819181"/>
          </a:xfrm>
          <a:prstGeom prst="wedgeRoundRectCallout">
            <a:avLst>
              <a:gd name="adj1" fmla="val -41805"/>
              <a:gd name="adj2" fmla="val -1087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Save the sketch</a:t>
            </a:r>
          </a:p>
        </p:txBody>
      </p:sp>
      <p:sp>
        <p:nvSpPr>
          <p:cNvPr id="25" name="Правоъгълник 24">
            <a:extLst>
              <a:ext uri="{FF2B5EF4-FFF2-40B4-BE49-F238E27FC236}">
                <a16:creationId xmlns:a16="http://schemas.microsoft.com/office/drawing/2014/main" id="{074D5705-4BFE-4144-9B1F-0FBAFF768D23}"/>
              </a:ext>
            </a:extLst>
          </p:cNvPr>
          <p:cNvSpPr/>
          <p:nvPr/>
        </p:nvSpPr>
        <p:spPr bwMode="auto">
          <a:xfrm>
            <a:off x="1960111" y="2465407"/>
            <a:ext cx="387019" cy="38022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Правоъгълник 25">
            <a:extLst>
              <a:ext uri="{FF2B5EF4-FFF2-40B4-BE49-F238E27FC236}">
                <a16:creationId xmlns:a16="http://schemas.microsoft.com/office/drawing/2014/main" id="{74B89F45-419D-4716-B482-7F24ADC7B8A1}"/>
              </a:ext>
            </a:extLst>
          </p:cNvPr>
          <p:cNvSpPr/>
          <p:nvPr/>
        </p:nvSpPr>
        <p:spPr bwMode="auto">
          <a:xfrm>
            <a:off x="4617094" y="2463112"/>
            <a:ext cx="387019" cy="38022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DE57F01C-8DCF-4FBC-B4C3-0AC304AAA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308" y="3411238"/>
            <a:ext cx="2618790" cy="732726"/>
          </a:xfrm>
          <a:prstGeom prst="wedgeRoundRectCallout">
            <a:avLst>
              <a:gd name="adj1" fmla="val -42344"/>
              <a:gd name="adj2" fmla="val -1118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Verify if the sketch is compiling</a:t>
            </a:r>
          </a:p>
        </p:txBody>
      </p:sp>
      <p:sp>
        <p:nvSpPr>
          <p:cNvPr id="29" name="AutoShape 6">
            <a:extLst>
              <a:ext uri="{FF2B5EF4-FFF2-40B4-BE49-F238E27FC236}">
                <a16:creationId xmlns:a16="http://schemas.microsoft.com/office/drawing/2014/main" id="{C5E4FC86-0E35-412A-94D3-9801526E4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0988" y="3402655"/>
            <a:ext cx="3063543" cy="882655"/>
          </a:xfrm>
          <a:prstGeom prst="wedgeRoundRectCallout">
            <a:avLst>
              <a:gd name="adj1" fmla="val -38059"/>
              <a:gd name="adj2" fmla="val -102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Upload the sketch on the microcontroller </a:t>
            </a:r>
          </a:p>
        </p:txBody>
      </p:sp>
      <p:sp>
        <p:nvSpPr>
          <p:cNvPr id="32" name="Правоъгълник 31">
            <a:extLst>
              <a:ext uri="{FF2B5EF4-FFF2-40B4-BE49-F238E27FC236}">
                <a16:creationId xmlns:a16="http://schemas.microsoft.com/office/drawing/2014/main" id="{A5042845-59E0-410B-A79C-D1A62AC78BFD}"/>
              </a:ext>
            </a:extLst>
          </p:cNvPr>
          <p:cNvSpPr/>
          <p:nvPr/>
        </p:nvSpPr>
        <p:spPr bwMode="auto">
          <a:xfrm>
            <a:off x="9248476" y="2461049"/>
            <a:ext cx="387019" cy="380220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35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4" grpId="0" animBg="1"/>
      <p:bldP spid="18" grpId="0" animBg="1"/>
      <p:bldP spid="12" grpId="0" animBg="1"/>
      <p:bldP spid="17" grpId="0" animBg="1"/>
      <p:bldP spid="20" grpId="0" animBg="1"/>
      <p:bldP spid="22" grpId="0" animBg="1"/>
      <p:bldP spid="24" grpId="0" animBg="1"/>
      <p:bldP spid="13" grpId="0" animBg="1"/>
      <p:bldP spid="25" grpId="0" animBg="1"/>
      <p:bldP spid="26" grpId="0" animBg="1"/>
      <p:bldP spid="28" grpId="0" animBg="1"/>
      <p:bldP spid="29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4FA18-CF43-4005-A437-44BD7BF56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3541A8-E789-495D-A5BF-FF1C74B47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Arduino IDE </a:t>
            </a:r>
            <a:r>
              <a:rPr lang="en-US" dirty="0"/>
              <a:t>has built-in code samples in </a:t>
            </a:r>
            <a:r>
              <a:rPr lang="en-US" b="1" dirty="0">
                <a:solidFill>
                  <a:schemeClr val="bg1"/>
                </a:solidFill>
              </a:rPr>
              <a:t>Examples</a:t>
            </a:r>
            <a:r>
              <a:rPr lang="en-US" dirty="0"/>
              <a:t> section: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F98BDC-0099-4D7F-B733-238DE876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792489" cy="882654"/>
          </a:xfrm>
        </p:spPr>
        <p:txBody>
          <a:bodyPr/>
          <a:lstStyle/>
          <a:p>
            <a:r>
              <a:rPr lang="en-US" dirty="0"/>
              <a:t>Arduino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84B1D-826C-4E8F-AD96-EBB1E57DD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893" b="54200"/>
          <a:stretch/>
        </p:blipFill>
        <p:spPr>
          <a:xfrm>
            <a:off x="1549719" y="2060848"/>
            <a:ext cx="8505134" cy="4396952"/>
          </a:xfrm>
          <a:prstGeom prst="rect">
            <a:avLst/>
          </a:prstGeom>
          <a:ln>
            <a:solidFill>
              <a:srgbClr val="4193A1"/>
            </a:solidFill>
          </a:ln>
        </p:spPr>
      </p:pic>
    </p:spTree>
    <p:extLst>
      <p:ext uri="{BB962C8B-B14F-4D97-AF65-F5344CB8AC3E}">
        <p14:creationId xmlns:p14="http://schemas.microsoft.com/office/powerpoint/2010/main" val="30024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19DE7-F556-4A89-A1F7-C9AB50A31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D4059D-503B-4E61-8D99-86DC1AC3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Sketch – "Blink"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1286D1-6F14-4257-B948-DACA8DD0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28" y="1316234"/>
            <a:ext cx="9800169" cy="5281118"/>
          </a:xfrm>
          <a:prstGeom prst="rect">
            <a:avLst/>
          </a:prstGeom>
          <a:ln>
            <a:solidFill>
              <a:srgbClr val="4193A1"/>
            </a:solidFill>
          </a:ln>
        </p:spPr>
      </p:pic>
    </p:spTree>
    <p:extLst>
      <p:ext uri="{BB962C8B-B14F-4D97-AF65-F5344CB8AC3E}">
        <p14:creationId xmlns:p14="http://schemas.microsoft.com/office/powerpoint/2010/main" val="359681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C8D45-4BD4-4AD2-BBE7-16FD1B6D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7D0308-44BE-44D6-B4F9-41B1212D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the "Blink"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E3246-DE0A-434B-AC65-5E099106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44" y="1412776"/>
            <a:ext cx="8255737" cy="5152516"/>
          </a:xfrm>
          <a:prstGeom prst="rect">
            <a:avLst/>
          </a:prstGeom>
          <a:ln>
            <a:solidFill>
              <a:srgbClr val="4193A1"/>
            </a:solidFill>
          </a:ln>
        </p:spPr>
      </p:pic>
    </p:spTree>
    <p:extLst>
      <p:ext uri="{BB962C8B-B14F-4D97-AF65-F5344CB8AC3E}">
        <p14:creationId xmlns:p14="http://schemas.microsoft.com/office/powerpoint/2010/main" val="16963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0A788-A83F-4295-BC0D-25C2FB589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B68891-7F0F-41CB-AD1F-2A1991CF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the "Blink" Example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0BFA540A-FBC0-44B6-8E55-61882127E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9" r="2453" b="6951"/>
          <a:stretch/>
        </p:blipFill>
        <p:spPr>
          <a:xfrm>
            <a:off x="1585252" y="1288645"/>
            <a:ext cx="9018320" cy="5350801"/>
          </a:xfrm>
          <a:prstGeom prst="rect">
            <a:avLst/>
          </a:prstGeom>
          <a:ln>
            <a:solidFill>
              <a:srgbClr val="4193A1"/>
            </a:solidFill>
          </a:ln>
        </p:spPr>
      </p:pic>
    </p:spTree>
    <p:extLst>
      <p:ext uri="{BB962C8B-B14F-4D97-AF65-F5344CB8AC3E}">
        <p14:creationId xmlns:p14="http://schemas.microsoft.com/office/powerpoint/2010/main" val="369382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A14511-CF76-4705-919B-E6FC31714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52912-3B56-4CB8-AAD9-722B1A39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"Blink" Example in Action</a:t>
            </a:r>
          </a:p>
        </p:txBody>
      </p:sp>
      <p:pic>
        <p:nvPicPr>
          <p:cNvPr id="5" name="Картина 1" descr="Картина, която съдържа електроника,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B2DB9AE0-8AEE-4F3A-9DFF-B1788430F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/>
          <a:stretch/>
        </p:blipFill>
        <p:spPr bwMode="auto">
          <a:xfrm>
            <a:off x="549796" y="1464758"/>
            <a:ext cx="11089232" cy="5085964"/>
          </a:xfrm>
          <a:prstGeom prst="rect">
            <a:avLst/>
          </a:prstGeom>
          <a:ln w="9525" cap="flat" cmpd="sng" algn="ctr">
            <a:solidFill>
              <a:srgbClr val="2A5F68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679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F407FD78-0C5F-4E79-940D-1DA4B351E1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1"/>
              <a:t>Basic IDE Functions. Variables. Libraries</a:t>
            </a:r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6F78281-F0CC-4D96-9D70-27876AA2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49" y="4725143"/>
            <a:ext cx="10958928" cy="780383"/>
          </a:xfrm>
        </p:spPr>
        <p:txBody>
          <a:bodyPr/>
          <a:lstStyle/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Basic Arduino IDE Functions</a:t>
            </a:r>
          </a:p>
        </p:txBody>
      </p:sp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63EF7B38-2465-4D20-B119-E12DC835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547" y="3333102"/>
            <a:ext cx="1724025" cy="676275"/>
          </a:xfrm>
          <a:prstGeom prst="rect">
            <a:avLst/>
          </a:prstGeom>
        </p:spPr>
      </p:pic>
      <p:pic>
        <p:nvPicPr>
          <p:cNvPr id="21" name="Картина 20">
            <a:extLst>
              <a:ext uri="{FF2B5EF4-FFF2-40B4-BE49-F238E27FC236}">
                <a16:creationId xmlns:a16="http://schemas.microsoft.com/office/drawing/2014/main" id="{20FEA7F0-D995-45ED-BF8B-8D13E5B96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49" y="862060"/>
            <a:ext cx="5343525" cy="37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4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latin typeface="Consolas" panose="020B0609020204030204" pitchFamily="49" charset="0"/>
              </a:rPr>
              <a:t>pinMode()</a:t>
            </a:r>
            <a:r>
              <a:rPr lang="en-US" sz="3600" dirty="0"/>
              <a:t> – setup the I/O functions of hardware pins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sz="3600" b="1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latin typeface="Consolas" panose="020B0609020204030204" pitchFamily="49" charset="0"/>
              </a:rPr>
              <a:t>digitalWrite()</a:t>
            </a:r>
            <a:r>
              <a:rPr lang="en-US" sz="3600" dirty="0"/>
              <a:t> – set a pin to a digital level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sz="3600" b="1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latin typeface="Consolas" panose="020B0609020204030204" pitchFamily="49" charset="0"/>
              </a:rPr>
              <a:t>digitalRead()</a:t>
            </a:r>
            <a:r>
              <a:rPr lang="en-US" sz="3600" dirty="0"/>
              <a:t> – return the given pin value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sz="3600" b="1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latin typeface="Consolas" panose="020B0609020204030204" pitchFamily="49" charset="0"/>
              </a:rPr>
              <a:t>delay()</a:t>
            </a:r>
            <a:r>
              <a:rPr lang="en-US" sz="3600" dirty="0"/>
              <a:t> – pause for the given milliseconds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Related Functions</a:t>
            </a:r>
            <a:endParaRPr lang="bg-BG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D2A6A6F-2AD7-4AFF-A912-543B89E8B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A69AE1-4963-4C85-826D-565399489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r="20212"/>
          <a:stretch/>
        </p:blipFill>
        <p:spPr bwMode="auto">
          <a:xfrm>
            <a:off x="8490973" y="2242721"/>
            <a:ext cx="3508095" cy="38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E6CF0101-87CD-4FAA-8310-9388924A5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72" y="1916832"/>
            <a:ext cx="3672408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pinMode(2, OUTPUT)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A9C4E83-E6A2-4229-BCD0-712D84C4E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69" y="3212976"/>
            <a:ext cx="8136902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digitalWrite(16, HIGH) / digitalWrite(D0, HIGH)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CED66F2-1789-4EF0-B434-69BDAAF64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69" y="5866400"/>
            <a:ext cx="8136905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delay(1000) </a:t>
            </a:r>
            <a:r>
              <a:rPr lang="en-US" sz="2397" b="1" noProof="1">
                <a:solidFill>
                  <a:schemeClr val="accent2"/>
                </a:solidFill>
                <a:latin typeface="Consolas" pitchFamily="49" charset="0"/>
              </a:rPr>
              <a:t>// pause for 1 second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62BB38C-3C54-4564-9827-19B9FC3D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69" y="4503390"/>
            <a:ext cx="8136902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digitalRead(16) / digitalRead(D0)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ED9CB89F-C2CC-47B7-8FF3-A0C3112B0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212" y="1916832"/>
            <a:ext cx="4081688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pinMode(D4, INPUT)</a:t>
            </a:r>
          </a:p>
        </p:txBody>
      </p:sp>
    </p:spTree>
    <p:extLst>
      <p:ext uri="{BB962C8B-B14F-4D97-AF65-F5344CB8AC3E}">
        <p14:creationId xmlns:p14="http://schemas.microsoft.com/office/powerpoint/2010/main" val="332112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2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329" y="1196125"/>
            <a:ext cx="11792739" cy="5561125"/>
          </a:xfrm>
        </p:spPr>
        <p:txBody>
          <a:bodyPr>
            <a:normAutofit/>
          </a:bodyPr>
          <a:lstStyle/>
          <a:p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Flow-Control: If-Else, For, Do-While</a:t>
            </a:r>
            <a:endParaRPr lang="bg-BG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D2A6A6F-2AD7-4AFF-A912-543B89E8B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82F620D-6915-46D1-A831-1F31A1170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19" y="2564829"/>
            <a:ext cx="4680520" cy="23724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if (</a:t>
            </a:r>
            <a:r>
              <a:rPr lang="en-US" sz="2400" b="1" noProof="1">
                <a:latin typeface="Consolas" pitchFamily="49" charset="0"/>
              </a:rPr>
              <a:t>x &gt; 120</a:t>
            </a: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digitalWrite(13, HIGH);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} else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digitalWrite(13, LOW);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D71CFB1-AC3C-4551-8194-F2318F54F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372" y="1512808"/>
            <a:ext cx="5760640" cy="1926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nn-NO" sz="2400" b="1" noProof="1">
                <a:solidFill>
                  <a:schemeClr val="accent1"/>
                </a:solidFill>
                <a:latin typeface="Consolas" pitchFamily="49" charset="0"/>
              </a:rPr>
              <a:t>for (</a:t>
            </a:r>
            <a:r>
              <a:rPr lang="nn-NO" sz="2400" b="1" noProof="1">
                <a:latin typeface="Consolas" pitchFamily="49" charset="0"/>
              </a:rPr>
              <a:t>int i = 0; i &lt;= 255; i++</a:t>
            </a:r>
            <a:r>
              <a:rPr lang="nn-NO" sz="2400" b="1" noProof="1">
                <a:solidFill>
                  <a:schemeClr val="accent1"/>
                </a:solidFill>
                <a:latin typeface="Consolas" pitchFamily="49" charset="0"/>
              </a:rPr>
              <a:t>)</a:t>
            </a:r>
            <a:r>
              <a:rPr lang="nn-NO" sz="2400" b="1" noProof="1">
                <a:latin typeface="Consolas" pitchFamily="49" charset="0"/>
              </a:rPr>
              <a:t> </a:t>
            </a:r>
            <a:r>
              <a:rPr lang="nn-NO" sz="2400" b="1" noProof="1">
                <a:solidFill>
                  <a:schemeClr val="accent1"/>
                </a:solidFill>
                <a:latin typeface="Consolas" pitchFamily="49" charset="0"/>
              </a:rPr>
              <a:t>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nn-NO" sz="2400" b="1" noProof="1">
                <a:latin typeface="Consolas" pitchFamily="49" charset="0"/>
              </a:rPr>
              <a:t>  analogWrite(PWMpin, i);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nn-NO" sz="2400" b="1" noProof="1">
                <a:latin typeface="Consolas" pitchFamily="49" charset="0"/>
              </a:rPr>
              <a:t>  delay(10);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nn-NO" sz="2400" b="1" noProof="1">
                <a:solidFill>
                  <a:schemeClr val="accent1"/>
                </a:solidFill>
                <a:latin typeface="Consolas" pitchFamily="49" charset="0"/>
              </a:rPr>
              <a:t>}</a:t>
            </a:r>
            <a:endParaRPr lang="en-US" sz="2400" b="1" noProof="1">
              <a:solidFill>
                <a:schemeClr val="accent1"/>
              </a:solidFill>
              <a:latin typeface="Consolas" pitchFamily="49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167A4F4-1A3F-4D32-A652-FA687B542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372" y="4380398"/>
            <a:ext cx="3816424" cy="1926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do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delay(50);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x = readSensors();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} while (</a:t>
            </a:r>
            <a:r>
              <a:rPr lang="en-US" sz="2400" b="1" noProof="1">
                <a:latin typeface="Consolas" pitchFamily="49" charset="0"/>
              </a:rPr>
              <a:t>x &lt; 100</a:t>
            </a: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)</a:t>
            </a:r>
            <a:r>
              <a:rPr lang="en-US" sz="2400" b="1" noProof="1">
                <a:latin typeface="Consolas" pitchFamily="49" charset="0"/>
              </a:rPr>
              <a:t>;</a:t>
            </a: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527660FC-15EE-4D1A-9FC5-7FE3D0209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156" y="1512808"/>
            <a:ext cx="1609478" cy="619346"/>
          </a:xfrm>
          <a:prstGeom prst="wedgeRoundRectCallout">
            <a:avLst>
              <a:gd name="adj1" fmla="val 65781"/>
              <a:gd name="adj2" fmla="val 49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for loop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433C5AB9-D68A-4B9C-8574-90946375B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256" y="5222124"/>
            <a:ext cx="2083046" cy="879502"/>
          </a:xfrm>
          <a:prstGeom prst="wedgeRoundRectCallout">
            <a:avLst>
              <a:gd name="adj1" fmla="val -54191"/>
              <a:gd name="adj2" fmla="val -1355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if – else construction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2398B2BD-0277-477D-9DBC-EA1D98B55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8218" y="4235092"/>
            <a:ext cx="1662737" cy="575362"/>
          </a:xfrm>
          <a:prstGeom prst="wedgeRoundRectCallout">
            <a:avLst>
              <a:gd name="adj1" fmla="val -103544"/>
              <a:gd name="adj2" fmla="val 641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do-while</a:t>
            </a:r>
            <a:endParaRPr lang="bg-BG" sz="2399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445954" indent="-445954">
              <a:lnSpc>
                <a:spcPct val="114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Arduino IDE</a:t>
            </a:r>
          </a:p>
          <a:p>
            <a:pPr marL="445954" indent="-445954">
              <a:lnSpc>
                <a:spcPct val="114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Sketch </a:t>
            </a:r>
          </a:p>
          <a:p>
            <a:pPr marL="445954" indent="-445954">
              <a:lnSpc>
                <a:spcPct val="114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Basic Arduino IDE Functions </a:t>
            </a:r>
          </a:p>
          <a:p>
            <a:pPr marL="752783" lvl="1" indent="-457200"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Basic Functions. Variables. Libraries</a:t>
            </a:r>
          </a:p>
          <a:p>
            <a:pPr marL="445954" indent="-445954">
              <a:lnSpc>
                <a:spcPct val="114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Debugging and Serial Communication</a:t>
            </a:r>
          </a:p>
          <a:p>
            <a:pPr marL="752783" lvl="1" indent="-457200"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Serial Monitor</a:t>
            </a:r>
          </a:p>
          <a:p>
            <a:pPr marL="445954" indent="-445954">
              <a:lnSpc>
                <a:spcPct val="114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Examples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A978A8-7A50-4DD0-8A5C-4F979643D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5" name="Picture 2" descr="Arduino 1 Logo Png Transparent - Arduino Logo Png Transparent PNG -  2400x2401 - Free Download on NicePNG">
            <a:extLst>
              <a:ext uri="{FF2B5EF4-FFF2-40B4-BE49-F238E27FC236}">
                <a16:creationId xmlns:a16="http://schemas.microsoft.com/office/drawing/2014/main" id="{23435E76-AF83-49ED-9A2F-7FFF9903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20" y="3944868"/>
            <a:ext cx="2032332" cy="216986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6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D3363E72-2B14-49DD-BF08-A8798DFE1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BA59B50-502D-4124-BA64-CB5AE47F6F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Variables</a:t>
            </a:r>
            <a:r>
              <a:rPr lang="en-US" dirty="0"/>
              <a:t> – used for </a:t>
            </a:r>
            <a:r>
              <a:rPr lang="en-US" b="1" dirty="0"/>
              <a:t>storing data </a:t>
            </a:r>
            <a:r>
              <a:rPr lang="en-US" dirty="0"/>
              <a:t>(from sensors or a calculation)</a:t>
            </a:r>
          </a:p>
          <a:p>
            <a:r>
              <a:rPr lang="en-US" b="1" dirty="0">
                <a:solidFill>
                  <a:schemeClr val="bg1"/>
                </a:solidFill>
              </a:rPr>
              <a:t>Declaring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variable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define its </a:t>
            </a:r>
            <a:r>
              <a:rPr lang="en-US" b="1" dirty="0"/>
              <a:t>type</a:t>
            </a:r>
            <a:r>
              <a:rPr lang="en-US" dirty="0"/>
              <a:t> and (optionally) set an initial </a:t>
            </a:r>
            <a:r>
              <a:rPr lang="en-US" b="1" dirty="0"/>
              <a:t>value</a:t>
            </a:r>
            <a:r>
              <a:rPr lang="en-US" dirty="0"/>
              <a:t>  (</a:t>
            </a:r>
            <a:r>
              <a:rPr lang="en-US" b="1" dirty="0">
                <a:solidFill>
                  <a:schemeClr val="bg1"/>
                </a:solidFill>
              </a:rPr>
              <a:t>initialize</a:t>
            </a:r>
            <a:r>
              <a:rPr lang="en-US" dirty="0"/>
              <a:t> the variable)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Rollover</a:t>
            </a:r>
            <a:r>
              <a:rPr lang="en-US" dirty="0"/>
              <a:t> – when variables </a:t>
            </a:r>
            <a:r>
              <a:rPr lang="en-US" b="1" dirty="0"/>
              <a:t>exceed</a:t>
            </a:r>
            <a:r>
              <a:rPr lang="en-US" dirty="0"/>
              <a:t> their </a:t>
            </a:r>
            <a:r>
              <a:rPr lang="en-US" b="1" dirty="0"/>
              <a:t>maximum capacity</a:t>
            </a:r>
            <a:r>
              <a:rPr lang="en-US" dirty="0"/>
              <a:t>, they "</a:t>
            </a:r>
            <a:r>
              <a:rPr lang="en-US" b="1" dirty="0"/>
              <a:t>roll over</a:t>
            </a:r>
            <a:r>
              <a:rPr lang="en-US" dirty="0"/>
              <a:t>" back to their </a:t>
            </a:r>
            <a:r>
              <a:rPr lang="en-US" b="1" dirty="0"/>
              <a:t>minimum capacity </a:t>
            </a:r>
            <a:r>
              <a:rPr lang="en-US" dirty="0"/>
              <a:t>and </a:t>
            </a:r>
            <a:r>
              <a:rPr lang="en-US" b="1" dirty="0"/>
              <a:t>vice versa</a:t>
            </a:r>
          </a:p>
          <a:p>
            <a:endParaRPr lang="en-US" dirty="0"/>
          </a:p>
          <a:p>
            <a:endParaRPr lang="bg-BG" b="1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C7100893-B605-48FD-9E98-FC71A9E7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bg-BG" dirty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5DFF0AD-0FE8-4F09-87BC-BE07D1FEA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11" y="3135532"/>
            <a:ext cx="4392787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int onboardLED = 16;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C2AE6FC9-53B4-4C08-B7FA-F302E3B04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517" y="5118761"/>
            <a:ext cx="4393082" cy="147859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byte x;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x = 0;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x = x - 1; </a:t>
            </a:r>
            <a:r>
              <a:rPr lang="en-US" sz="2397" b="1" noProof="1">
                <a:solidFill>
                  <a:schemeClr val="accent2"/>
                </a:solidFill>
                <a:latin typeface="Consolas" pitchFamily="49" charset="0"/>
              </a:rPr>
              <a:t>// x = 255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05E8581-6942-489D-9604-1536878D2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404" y="5118760"/>
            <a:ext cx="4393082" cy="147859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byte x;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x = 255;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x = x + 1; </a:t>
            </a:r>
            <a:r>
              <a:rPr lang="en-US" sz="2397" b="1" noProof="1">
                <a:solidFill>
                  <a:schemeClr val="accent2"/>
                </a:solidFill>
                <a:latin typeface="Consolas" pitchFamily="49" charset="0"/>
              </a:rPr>
              <a:t>// x = 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190A48-0D89-4E20-B9C4-14DDEEC7D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8417" y="3135532"/>
            <a:ext cx="4392787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latin typeface="Consolas" pitchFamily="49" charset="0"/>
              </a:rPr>
              <a:t>byte brightness = 13;</a:t>
            </a:r>
          </a:p>
        </p:txBody>
      </p:sp>
    </p:spTree>
    <p:extLst>
      <p:ext uri="{BB962C8B-B14F-4D97-AF65-F5344CB8AC3E}">
        <p14:creationId xmlns:p14="http://schemas.microsoft.com/office/powerpoint/2010/main" val="40552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8B4E5F5D-E884-4A85-A130-1247602B1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70EE191-94A6-4FA9-8303-028255FA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/>
              <a:t>Variable Types</a:t>
            </a:r>
            <a:endParaRPr lang="bg-BG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40AE5B9-59DF-4FF6-A165-3A1790621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809763"/>
              </p:ext>
            </p:extLst>
          </p:nvPr>
        </p:nvGraphicFramePr>
        <p:xfrm>
          <a:off x="693812" y="1196753"/>
          <a:ext cx="10801200" cy="5472602"/>
        </p:xfrm>
        <a:graphic>
          <a:graphicData uri="http://schemas.openxmlformats.org/drawingml/2006/table">
            <a:tbl>
              <a:tblPr/>
              <a:tblGrid>
                <a:gridCol w="2625292">
                  <a:extLst>
                    <a:ext uri="{9D8B030D-6E8A-4147-A177-3AD203B41FA5}">
                      <a16:colId xmlns:a16="http://schemas.microsoft.com/office/drawing/2014/main" val="1378576284"/>
                    </a:ext>
                  </a:extLst>
                </a:gridCol>
                <a:gridCol w="5943660">
                  <a:extLst>
                    <a:ext uri="{9D8B030D-6E8A-4147-A177-3AD203B41FA5}">
                      <a16:colId xmlns:a16="http://schemas.microsoft.com/office/drawing/2014/main" val="19180990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77222272"/>
                    </a:ext>
                  </a:extLst>
                </a:gridCol>
              </a:tblGrid>
              <a:tr h="61397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bg-BG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286" marR="112286" marT="51830" marB="51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Value Range</a:t>
                      </a:r>
                      <a:endParaRPr lang="bg-BG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Size (Bytes)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74329"/>
                  </a:ext>
                </a:extLst>
              </a:tr>
              <a:tr h="485863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tx1"/>
                          </a:solidFill>
                          <a:effectLst/>
                        </a:rPr>
                        <a:t>boolean</a:t>
                      </a:r>
                    </a:p>
                  </a:txBody>
                  <a:tcPr marL="112286" marR="112286" marT="51830" marB="51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True or False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254597"/>
                  </a:ext>
                </a:extLst>
              </a:tr>
              <a:tr h="485863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tx1"/>
                          </a:solidFill>
                          <a:effectLst/>
                        </a:rPr>
                        <a:t>char</a:t>
                      </a:r>
                    </a:p>
                  </a:txBody>
                  <a:tcPr marL="112286" marR="112286" marT="51830" marB="51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-128 to 127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113406"/>
                  </a:ext>
                </a:extLst>
              </a:tr>
              <a:tr h="48586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byte</a:t>
                      </a:r>
                    </a:p>
                  </a:txBody>
                  <a:tcPr marL="112286" marR="112286" marT="51830" marB="51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0 to 255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116336"/>
                  </a:ext>
                </a:extLst>
              </a:tr>
              <a:tr h="48586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</a:p>
                  </a:txBody>
                  <a:tcPr marL="112286" marR="112286" marT="51830" marB="51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-32768 to 32767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974152"/>
                  </a:ext>
                </a:extLst>
              </a:tr>
              <a:tr h="485863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unsigned int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286" marR="112286" marT="51830" marB="51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0 to 65535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89977"/>
                  </a:ext>
                </a:extLst>
              </a:tr>
              <a:tr h="485863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tx1"/>
                          </a:solidFill>
                          <a:effectLst/>
                        </a:rPr>
                        <a:t>long</a:t>
                      </a:r>
                    </a:p>
                  </a:txBody>
                  <a:tcPr marL="112286" marR="112286" marT="51830" marB="51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-2147483648 to 2147483647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00680"/>
                  </a:ext>
                </a:extLst>
              </a:tr>
              <a:tr h="48586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unsigned long</a:t>
                      </a:r>
                    </a:p>
                  </a:txBody>
                  <a:tcPr marL="112286" marR="112286" marT="51830" marB="51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0 to 4294967295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97424"/>
                  </a:ext>
                </a:extLst>
              </a:tr>
              <a:tr h="48586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float</a:t>
                      </a:r>
                    </a:p>
                  </a:txBody>
                  <a:tcPr marL="112286" marR="112286" marT="51830" marB="51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-3.4028235E+38 to 3.4028235E+38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144824"/>
                  </a:ext>
                </a:extLst>
              </a:tr>
              <a:tr h="485863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tx1"/>
                          </a:solidFill>
                          <a:effectLst/>
                        </a:rPr>
                        <a:t>double</a:t>
                      </a:r>
                    </a:p>
                  </a:txBody>
                  <a:tcPr marL="112286" marR="112286" marT="51830" marB="51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-3.4028235E+38 to 3.4028235E+38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04572"/>
                  </a:ext>
                </a:extLst>
              </a:tr>
              <a:tr h="485863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tx1"/>
                          </a:solidFill>
                          <a:effectLst/>
                        </a:rPr>
                        <a:t>String</a:t>
                      </a:r>
                    </a:p>
                  </a:txBody>
                  <a:tcPr marL="112286" marR="112286" marT="51830" marB="51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Character array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112286" marR="112286" marT="51830" marB="5183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86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7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61C7671B-E15A-4869-B98C-DB8C4DCC8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398DFE7-2218-41F0-8071-6895DD69A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198" b="1" dirty="0"/>
              <a:t>Libraries</a:t>
            </a:r>
            <a:r>
              <a:rPr lang="en-US" dirty="0"/>
              <a:t> provide extra functionality for use in sketches:</a:t>
            </a:r>
          </a:p>
          <a:p>
            <a:pPr lvl="1"/>
            <a:r>
              <a:rPr lang="en-US" dirty="0"/>
              <a:t>To connect with sensors</a:t>
            </a:r>
          </a:p>
          <a:p>
            <a:pPr lvl="1"/>
            <a:r>
              <a:rPr lang="en-US" dirty="0"/>
              <a:t>To manipulate data, etc.</a:t>
            </a:r>
          </a:p>
          <a:p>
            <a:r>
              <a:rPr lang="en-US" dirty="0"/>
              <a:t>Use a library from:</a:t>
            </a:r>
          </a:p>
          <a:p>
            <a:pPr lvl="1"/>
            <a:r>
              <a:rPr lang="en-US" b="1" dirty="0"/>
              <a:t>Sketch &gt; Include Library 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#include&lt;&gt;</a:t>
            </a:r>
            <a:r>
              <a:rPr lang="en-US" dirty="0"/>
              <a:t>  statement  will</a:t>
            </a:r>
            <a:br>
              <a:rPr lang="en-US" dirty="0"/>
            </a:br>
            <a:r>
              <a:rPr lang="en-US" dirty="0"/>
              <a:t> be added to the sketch</a:t>
            </a:r>
            <a:endParaRPr lang="bg-BG" b="1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3EB3B2CF-8E2D-4D41-9EF0-E3EBE4A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36D3B121-F129-4C06-A44D-44FD1CF9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12" y="1911698"/>
            <a:ext cx="5417918" cy="4595302"/>
          </a:xfrm>
          <a:prstGeom prst="rect">
            <a:avLst/>
          </a:prstGeom>
          <a:ln>
            <a:solidFill>
              <a:srgbClr val="4193A1"/>
            </a:solidFill>
          </a:ln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079F69B-E8BB-47B7-9947-B0415AD2F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844" y="5805264"/>
            <a:ext cx="353360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397" b="1" noProof="1">
                <a:solidFill>
                  <a:srgbClr val="92D050"/>
                </a:solidFill>
                <a:latin typeface="Consolas" pitchFamily="49" charset="0"/>
              </a:rPr>
              <a:t>#include </a:t>
            </a:r>
            <a:r>
              <a:rPr lang="en-US" sz="2397" b="1" noProof="1">
                <a:latin typeface="Consolas" pitchFamily="49" charset="0"/>
              </a:rPr>
              <a:t>&lt;</a:t>
            </a:r>
            <a:r>
              <a:rPr lang="en-US" sz="2397" b="1" noProof="1">
                <a:solidFill>
                  <a:srgbClr val="FF0000"/>
                </a:solidFill>
                <a:latin typeface="Consolas" pitchFamily="49" charset="0"/>
              </a:rPr>
              <a:t>Servo.h</a:t>
            </a:r>
            <a:r>
              <a:rPr lang="en-US" sz="2397" b="1" noProof="1">
                <a:latin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937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6F06C8BD-C3DD-419E-AAB4-E696D88AA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F7F97FCE-7ECE-4375-93BE-96660A3D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"/>
            <a:ext cx="12188825" cy="684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>
            <a:extLst>
              <a:ext uri="{FF2B5EF4-FFF2-40B4-BE49-F238E27FC236}">
                <a16:creationId xmlns:a16="http://schemas.microsoft.com/office/drawing/2014/main" id="{FF1EC793-3046-4EBC-8E8E-97AE9013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48" y="4725145"/>
            <a:ext cx="10958928" cy="864096"/>
          </a:xfrm>
        </p:spPr>
        <p:txBody>
          <a:bodyPr/>
          <a:lstStyle/>
          <a:p>
            <a:r>
              <a:rPr lang="en-US" dirty="0"/>
              <a:t>Debugging and Serial Communication</a:t>
            </a:r>
            <a:endParaRPr lang="bg-BG" dirty="0"/>
          </a:p>
        </p:txBody>
      </p:sp>
      <p:sp>
        <p:nvSpPr>
          <p:cNvPr id="5" name="Текстов контейнер 3">
            <a:extLst>
              <a:ext uri="{FF2B5EF4-FFF2-40B4-BE49-F238E27FC236}">
                <a16:creationId xmlns:a16="http://schemas.microsoft.com/office/drawing/2014/main" id="{80715D4F-8AA2-4271-B3BD-BFCD2B029B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589240"/>
            <a:ext cx="10958928" cy="731785"/>
          </a:xfrm>
        </p:spPr>
        <p:txBody>
          <a:bodyPr/>
          <a:lstStyle/>
          <a:p>
            <a:r>
              <a:rPr lang="en-US" noProof="1"/>
              <a:t>Serial Monitor</a:t>
            </a:r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93BF7F5F-AC38-47FE-8D07-E89196BF5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8" r="9068"/>
          <a:stretch/>
        </p:blipFill>
        <p:spPr>
          <a:xfrm>
            <a:off x="4546599" y="1124744"/>
            <a:ext cx="3095625" cy="30956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14596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</a:pPr>
            <a:r>
              <a:rPr lang="en-US" b="1" dirty="0"/>
              <a:t>Debugging </a:t>
            </a:r>
            <a:r>
              <a:rPr lang="en-US" dirty="0"/>
              <a:t>in Arduino IDE is complicated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</a:pPr>
            <a:r>
              <a:rPr lang="en-US" dirty="0"/>
              <a:t>The code depends on outputs / inputs of a physical device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</a:pPr>
            <a:r>
              <a:rPr lang="en-US" b="1" dirty="0"/>
              <a:t>Debugging</a:t>
            </a:r>
            <a:r>
              <a:rPr lang="en-US" dirty="0"/>
              <a:t> a sketch includes: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</a:pPr>
            <a:r>
              <a:rPr lang="en-US" b="1" dirty="0"/>
              <a:t>Checking the hardware</a:t>
            </a:r>
            <a:r>
              <a:rPr lang="en-US" dirty="0"/>
              <a:t>:</a:t>
            </a:r>
          </a:p>
          <a:p>
            <a:pPr lvl="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</a:pPr>
            <a:r>
              <a:rPr lang="en-US" dirty="0"/>
              <a:t>wires, components, etc.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</a:pPr>
            <a:r>
              <a:rPr lang="en-US" b="1" dirty="0"/>
              <a:t>Trying to compile </a:t>
            </a:r>
            <a:r>
              <a:rPr lang="en-US" dirty="0"/>
              <a:t>the code</a:t>
            </a:r>
          </a:p>
          <a:p>
            <a:pPr lvl="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</a:pPr>
            <a:r>
              <a:rPr lang="en-US" dirty="0"/>
              <a:t>Look for syntax errors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</a:pPr>
            <a:r>
              <a:rPr lang="en-US" dirty="0"/>
              <a:t>Code debugging with </a:t>
            </a:r>
            <a:r>
              <a:rPr lang="en-US" b="1" dirty="0"/>
              <a:t>Serial Monitor:</a:t>
            </a:r>
          </a:p>
          <a:p>
            <a:pPr lvl="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</a:pPr>
            <a:r>
              <a:rPr lang="en-US" dirty="0"/>
              <a:t>Read data from the device at each code step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55" y="57888"/>
            <a:ext cx="9792489" cy="882654"/>
          </a:xfrm>
        </p:spPr>
        <p:txBody>
          <a:bodyPr/>
          <a:lstStyle/>
          <a:p>
            <a:r>
              <a:rPr lang="en-GB" dirty="0"/>
              <a:t>Debugging</a:t>
            </a:r>
            <a:endParaRPr lang="bg-BG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1435274-21C4-400C-AAC8-89E298BA6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B3BDFF2E-EA10-4E48-A60A-CF199DF1F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8" b="9241"/>
          <a:stretch/>
        </p:blipFill>
        <p:spPr>
          <a:xfrm>
            <a:off x="6670476" y="2500522"/>
            <a:ext cx="4456403" cy="2952328"/>
          </a:xfrm>
          <a:prstGeom prst="rect">
            <a:avLst/>
          </a:prstGeom>
          <a:ln>
            <a:solidFill>
              <a:srgbClr val="4193A1"/>
            </a:solidFill>
          </a:ln>
        </p:spPr>
      </p:pic>
    </p:spTree>
    <p:extLst>
      <p:ext uri="{BB962C8B-B14F-4D97-AF65-F5344CB8AC3E}">
        <p14:creationId xmlns:p14="http://schemas.microsoft.com/office/powerpoint/2010/main" val="89285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/>
              <a:t>Serial Monitor</a:t>
            </a:r>
            <a:r>
              <a:rPr lang="en-US" sz="3400" dirty="0"/>
              <a:t> displays messages sent from the microcontroller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/>
              <a:t>Serial communications </a:t>
            </a:r>
            <a:r>
              <a:rPr lang="en-US" sz="3400" dirty="0"/>
              <a:t>allow the microcontroller to interact with the computer and other devices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Serial.begin(</a:t>
            </a:r>
            <a:r>
              <a:rPr lang="en-US" sz="3200" b="1" dirty="0"/>
              <a:t>baud rate</a:t>
            </a:r>
            <a:r>
              <a:rPr lang="en-US" sz="3200" b="1" dirty="0">
                <a:solidFill>
                  <a:schemeClr val="bg1"/>
                </a:solidFill>
              </a:rPr>
              <a:t>)</a:t>
            </a:r>
            <a:r>
              <a:rPr lang="en-US" sz="3200" b="1" dirty="0"/>
              <a:t> </a:t>
            </a:r>
            <a:r>
              <a:rPr lang="en-US" sz="3200" dirty="0"/>
              <a:t>– start serial communication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/>
              <a:t>baud rate </a:t>
            </a:r>
            <a:r>
              <a:rPr lang="en-US" sz="3200" dirty="0"/>
              <a:t>– maximum transferred  bits per second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Serial.println("</a:t>
            </a:r>
            <a:r>
              <a:rPr lang="en-US" sz="3200" b="1" dirty="0"/>
              <a:t>{message}</a:t>
            </a:r>
            <a:r>
              <a:rPr lang="en-US" sz="3200" b="1" dirty="0">
                <a:solidFill>
                  <a:schemeClr val="bg1"/>
                </a:solidFill>
              </a:rPr>
              <a:t>")</a:t>
            </a:r>
            <a:r>
              <a:rPr lang="en-US" sz="3200" b="1" dirty="0"/>
              <a:t> </a:t>
            </a:r>
            <a:r>
              <a:rPr lang="en-US" sz="3200" dirty="0"/>
              <a:t>– print message from the board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Serial.read</a:t>
            </a:r>
            <a:r>
              <a:rPr lang="en-US" sz="3200" b="1" dirty="0">
                <a:solidFill>
                  <a:schemeClr val="bg1"/>
                </a:solidFill>
              </a:rPr>
              <a:t>()</a:t>
            </a:r>
            <a:r>
              <a:rPr lang="en-US" sz="3200" b="1" dirty="0"/>
              <a:t> </a:t>
            </a:r>
            <a:r>
              <a:rPr lang="en-US" sz="3200" dirty="0"/>
              <a:t>– read command from Serial Monitor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Serial.end() </a:t>
            </a:r>
            <a:r>
              <a:rPr lang="en-US" sz="3200" dirty="0"/>
              <a:t>– close serial connection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55" y="57888"/>
            <a:ext cx="9792489" cy="882654"/>
          </a:xfrm>
        </p:spPr>
        <p:txBody>
          <a:bodyPr/>
          <a:lstStyle/>
          <a:p>
            <a:r>
              <a:rPr lang="en-GB" dirty="0"/>
              <a:t>Serial Monitor</a:t>
            </a:r>
            <a:endParaRPr lang="bg-BG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1435274-21C4-400C-AAC8-89E298BA6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2CAF37F-4943-4BBC-851A-EAF6101B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820" y="5048569"/>
            <a:ext cx="1656184" cy="145843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9934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55" y="57888"/>
            <a:ext cx="9792489" cy="882654"/>
          </a:xfrm>
        </p:spPr>
        <p:txBody>
          <a:bodyPr/>
          <a:lstStyle/>
          <a:p>
            <a:r>
              <a:rPr lang="en-GB" dirty="0"/>
              <a:t>Serial Communication – Example</a:t>
            </a:r>
            <a:endParaRPr lang="bg-BG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1435274-21C4-400C-AAC8-89E298BA6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5879459-526A-4A2D-BE5A-24166BB64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64" y="1268760"/>
            <a:ext cx="5544616" cy="37113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void setup()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  Serial.begin(9600)</a:t>
            </a:r>
            <a:r>
              <a:rPr lang="en-US" sz="2400" b="1" noProof="1">
                <a:latin typeface="Consolas" pitchFamily="49" charset="0"/>
              </a:rPr>
              <a:t>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}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endParaRPr lang="en-US" sz="2400" b="1" noProof="1">
              <a:latin typeface="Consolas" pitchFamily="49" charset="0"/>
            </a:endParaRP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void loop()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  Serial.println("</a:t>
            </a:r>
            <a:r>
              <a:rPr lang="en-US" sz="2400" b="1" noProof="1"/>
              <a:t>Hello world!</a:t>
            </a: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")</a:t>
            </a:r>
            <a:r>
              <a:rPr lang="en-US" sz="2400" b="1" noProof="1">
                <a:latin typeface="Consolas" pitchFamily="49" charset="0"/>
              </a:rPr>
              <a:t>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delay(1000);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43CEF59D-7530-4056-A670-7E75383CF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917" y="2274754"/>
            <a:ext cx="5892143" cy="4250590"/>
          </a:xfrm>
          <a:prstGeom prst="rect">
            <a:avLst/>
          </a:prstGeom>
          <a:ln>
            <a:solidFill>
              <a:srgbClr val="4193A1"/>
            </a:solidFill>
          </a:ln>
        </p:spPr>
      </p:pic>
      <p:sp>
        <p:nvSpPr>
          <p:cNvPr id="2" name="Стрелка: огъната нагоре 1">
            <a:extLst>
              <a:ext uri="{FF2B5EF4-FFF2-40B4-BE49-F238E27FC236}">
                <a16:creationId xmlns:a16="http://schemas.microsoft.com/office/drawing/2014/main" id="{9FF9D844-3CAA-41DB-A1AB-B90178B32F22}"/>
              </a:ext>
            </a:extLst>
          </p:cNvPr>
          <p:cNvSpPr/>
          <p:nvPr/>
        </p:nvSpPr>
        <p:spPr bwMode="auto">
          <a:xfrm rot="5400000">
            <a:off x="3772154" y="4239090"/>
            <a:ext cx="1044116" cy="3024336"/>
          </a:xfrm>
          <a:prstGeom prst="bent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BD8BF65-68FE-476C-AE76-0493A518C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848" y="1192781"/>
            <a:ext cx="1950770" cy="850092"/>
          </a:xfrm>
          <a:prstGeom prst="wedgeRoundRectCallout">
            <a:avLst>
              <a:gd name="adj1" fmla="val -93021"/>
              <a:gd name="adj2" fmla="val 465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Baud rate in the code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61BECE06-8B3B-4889-80A6-0D5DDD53E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700" y="4945595"/>
            <a:ext cx="2808312" cy="936104"/>
          </a:xfrm>
          <a:prstGeom prst="wedgeRoundRectCallout">
            <a:avLst>
              <a:gd name="adj1" fmla="val 2667"/>
              <a:gd name="adj2" fmla="val 944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Set the same baud rate in the IDE</a:t>
            </a:r>
            <a:endParaRPr lang="bg-BG" sz="2399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55" y="57888"/>
            <a:ext cx="9792489" cy="882654"/>
          </a:xfrm>
        </p:spPr>
        <p:txBody>
          <a:bodyPr/>
          <a:lstStyle/>
          <a:p>
            <a:r>
              <a:rPr lang="en-US" noProof="1"/>
              <a:t>Serial.println()</a:t>
            </a:r>
            <a:r>
              <a:rPr lang="en-GB" dirty="0"/>
              <a:t>: Printing Text + Number</a:t>
            </a:r>
            <a:endParaRPr lang="bg-BG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1435274-21C4-400C-AAC8-89E298BA6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5879459-526A-4A2D-BE5A-24166BB64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872" y="1340768"/>
            <a:ext cx="9721080" cy="52886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void setup()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  Serial.begin(9600)</a:t>
            </a:r>
            <a:r>
              <a:rPr lang="en-US" sz="2400" b="1" noProof="1">
                <a:latin typeface="Consolas" pitchFamily="49" charset="0"/>
              </a:rPr>
              <a:t>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}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endParaRPr lang="en-US" sz="1050" b="1" noProof="1">
              <a:latin typeface="Consolas" pitchFamily="49" charset="0"/>
            </a:endParaRP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void loop()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for (int i=1; i&lt;=100; i++)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</a:rPr>
              <a:t>    // This will fail!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    Serial.println("</a:t>
            </a:r>
            <a:r>
              <a:rPr lang="en-US" sz="2400" b="1" noProof="1"/>
              <a:t>i = </a:t>
            </a:r>
            <a:r>
              <a:rPr lang="en-US" sz="2400" b="1" noProof="1">
                <a:solidFill>
                  <a:schemeClr val="accent1"/>
                </a:solidFill>
                <a:latin typeface="Consolas" pitchFamily="49" charset="0"/>
              </a:rPr>
              <a:t>" + i)</a:t>
            </a:r>
            <a:r>
              <a:rPr lang="en-US" sz="2400" b="1" noProof="1">
                <a:latin typeface="Consolas" pitchFamily="49" charset="0"/>
              </a:rPr>
              <a:t>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</a:rPr>
              <a:t>    // Use: print("i = "); println(i);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  delay(1000);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}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647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2B2123-C253-4CB5-B734-CC5B3CA53D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Online Arduino Simulator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08F97E-312E-45BE-B8EB-3D2899F3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tinkercad.com</a:t>
            </a: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83C0366-CDA3-4F92-B4F1-0FD632417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24"/>
          <a:stretch/>
        </p:blipFill>
        <p:spPr>
          <a:xfrm>
            <a:off x="3911282" y="1928537"/>
            <a:ext cx="4366260" cy="1728192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973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F2C252BD-94CF-4AF9-A25C-30CBC320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Arduino IDE</a:t>
            </a:r>
          </a:p>
        </p:txBody>
      </p:sp>
      <p:sp>
        <p:nvSpPr>
          <p:cNvPr id="9" name="Текстов контейнер 3">
            <a:extLst>
              <a:ext uri="{FF2B5EF4-FFF2-40B4-BE49-F238E27FC236}">
                <a16:creationId xmlns:a16="http://schemas.microsoft.com/office/drawing/2014/main" id="{C07E6F46-852D-4C5E-8E7B-3F5F9DF2D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589240"/>
            <a:ext cx="10958928" cy="731785"/>
          </a:xfrm>
        </p:spPr>
        <p:txBody>
          <a:bodyPr/>
          <a:lstStyle/>
          <a:p>
            <a:r>
              <a:rPr lang="en-US" noProof="1"/>
              <a:t>Introduction. Main View. Toolbar</a:t>
            </a:r>
          </a:p>
        </p:txBody>
      </p:sp>
      <p:pic>
        <p:nvPicPr>
          <p:cNvPr id="2050" name="Picture 2" descr="Arduino 1 Logo Png Transparent - Arduino Logo Png Transparent PNG -  2400x2401 - Free Download on NicePNG">
            <a:extLst>
              <a:ext uri="{FF2B5EF4-FFF2-40B4-BE49-F238E27FC236}">
                <a16:creationId xmlns:a16="http://schemas.microsoft.com/office/drawing/2014/main" id="{CC60AD1B-0DE0-48A8-B8BB-5DC189E28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212" y="692696"/>
            <a:ext cx="3600400" cy="384404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19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C06FC97-A80C-4F3E-A300-2B4CAA7D2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E812B15F-E1A3-4FA2-A03B-6977307A58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Easy-to-use app for </a:t>
            </a:r>
            <a:r>
              <a:rPr lang="en-US" b="1" dirty="0"/>
              <a:t>3D design</a:t>
            </a:r>
            <a:r>
              <a:rPr lang="en-US" dirty="0"/>
              <a:t>, </a:t>
            </a:r>
            <a:r>
              <a:rPr lang="en-US" b="1" dirty="0"/>
              <a:t>electronics</a:t>
            </a:r>
            <a:r>
              <a:rPr lang="en-US" dirty="0"/>
              <a:t> and </a:t>
            </a:r>
            <a:r>
              <a:rPr lang="en-US" b="1" dirty="0"/>
              <a:t>coding</a:t>
            </a:r>
          </a:p>
          <a:p>
            <a:r>
              <a:rPr lang="en-US" dirty="0"/>
              <a:t>After</a:t>
            </a:r>
            <a:r>
              <a:rPr lang="en-US" b="1" dirty="0"/>
              <a:t> registration</a:t>
            </a:r>
            <a:r>
              <a:rPr lang="en-US" dirty="0"/>
              <a:t>, you can:</a:t>
            </a:r>
          </a:p>
          <a:p>
            <a:pPr lvl="1"/>
            <a:r>
              <a:rPr lang="en-US" dirty="0"/>
              <a:t>watch </a:t>
            </a:r>
            <a:r>
              <a:rPr lang="en-US" b="1" dirty="0"/>
              <a:t>lessons</a:t>
            </a:r>
            <a:r>
              <a:rPr lang="en-US" dirty="0"/>
              <a:t> with examples</a:t>
            </a:r>
          </a:p>
          <a:p>
            <a:pPr lvl="1"/>
            <a:r>
              <a:rPr lang="en-US" dirty="0"/>
              <a:t>build </a:t>
            </a:r>
            <a:r>
              <a:rPr lang="en-US" b="1" dirty="0"/>
              <a:t>virtual circuits</a:t>
            </a:r>
          </a:p>
          <a:p>
            <a:pPr lvl="1"/>
            <a:r>
              <a:rPr lang="en-US" dirty="0"/>
              <a:t>run your </a:t>
            </a:r>
            <a:r>
              <a:rPr lang="en-US" b="1" dirty="0"/>
              <a:t>Arduino sketch </a:t>
            </a:r>
            <a:r>
              <a:rPr lang="en-US" dirty="0"/>
              <a:t>on the</a:t>
            </a:r>
            <a:br>
              <a:rPr lang="en-US" dirty="0"/>
            </a:br>
            <a:r>
              <a:rPr lang="en-US" dirty="0"/>
              <a:t>virtual </a:t>
            </a:r>
            <a:r>
              <a:rPr lang="en-US" b="1" dirty="0"/>
              <a:t>Arduino board</a:t>
            </a:r>
          </a:p>
          <a:p>
            <a:pPr lvl="2"/>
            <a:r>
              <a:rPr lang="en-US" b="1" dirty="0"/>
              <a:t>NodeMCU ESP-12E is not supported!</a:t>
            </a:r>
          </a:p>
          <a:p>
            <a:pPr lvl="1"/>
            <a:r>
              <a:rPr lang="en-US" b="1" dirty="0"/>
              <a:t>There is real sketch </a:t>
            </a:r>
            <a:r>
              <a:rPr lang="en-US" b="1" dirty="0">
                <a:solidFill>
                  <a:schemeClr val="bg1"/>
                </a:solidFill>
              </a:rPr>
              <a:t>Debugger</a:t>
            </a:r>
            <a:r>
              <a:rPr lang="en-US" b="1" dirty="0"/>
              <a:t>!</a:t>
            </a:r>
            <a:endParaRPr lang="bg-BG" b="1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91B18471-96D1-40FB-84FD-290EF23B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Tinkercad</a:t>
            </a:r>
            <a:endParaRPr lang="bg-BG" dirty="0"/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A46E5197-EE88-4A00-9B03-D52D7A14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1" r="8426" b="7512"/>
          <a:stretch/>
        </p:blipFill>
        <p:spPr>
          <a:xfrm>
            <a:off x="7466256" y="2132856"/>
            <a:ext cx="4539115" cy="4089416"/>
          </a:xfrm>
          <a:prstGeom prst="rect">
            <a:avLst/>
          </a:prstGeom>
          <a:ln>
            <a:solidFill>
              <a:srgbClr val="4193A1"/>
            </a:solidFill>
          </a:ln>
        </p:spPr>
      </p:pic>
    </p:spTree>
    <p:extLst>
      <p:ext uri="{BB962C8B-B14F-4D97-AF65-F5344CB8AC3E}">
        <p14:creationId xmlns:p14="http://schemas.microsoft.com/office/powerpoint/2010/main" val="256411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DE65037-D9C4-4569-8B72-D4428566F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352D7432-1100-4B22-9DB3-21D9AEAB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Tinkercad Simulator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3365B1E-CA1A-46B3-BB53-731D8CE1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0" y="1387519"/>
            <a:ext cx="11807007" cy="5119481"/>
          </a:xfrm>
          <a:prstGeom prst="rect">
            <a:avLst/>
          </a:prstGeom>
          <a:ln>
            <a:solidFill>
              <a:srgbClr val="4193A1"/>
            </a:solidFill>
          </a:ln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369156BA-3EB1-4F20-871C-C552282D2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988" y="2869440"/>
            <a:ext cx="2166794" cy="850092"/>
          </a:xfrm>
          <a:prstGeom prst="wedgeRoundRectCallout">
            <a:avLst>
              <a:gd name="adj1" fmla="val 57630"/>
              <a:gd name="adj2" fmla="val -836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Choose wire type and color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A41C5ED8-4F3F-42EF-A2CF-53375B52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587" y="1150787"/>
            <a:ext cx="1598825" cy="850092"/>
          </a:xfrm>
          <a:prstGeom prst="wedgeRoundRectCallout">
            <a:avLst>
              <a:gd name="adj1" fmla="val 71403"/>
              <a:gd name="adj2" fmla="val 575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Paste your sketch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91400C3-2C16-4890-BBD2-B33321436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579" y="1379652"/>
            <a:ext cx="2284125" cy="552089"/>
          </a:xfrm>
          <a:prstGeom prst="wedgeRoundRectCallout">
            <a:avLst>
              <a:gd name="adj1" fmla="val -46698"/>
              <a:gd name="adj2" fmla="val 1022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Start simulation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6CA64D87-30A9-48C7-B2AB-D63224144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3798" y="2907440"/>
            <a:ext cx="2526834" cy="850092"/>
          </a:xfrm>
          <a:prstGeom prst="wedgeRoundRectCallout">
            <a:avLst>
              <a:gd name="adj1" fmla="val 71705"/>
              <a:gd name="adj2" fmla="val -71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Search for circuit components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B9F38678-FF99-480B-BD15-F2CD20653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996" y="4297036"/>
            <a:ext cx="3462938" cy="1324625"/>
          </a:xfrm>
          <a:prstGeom prst="wedgeRoundRectCallout">
            <a:avLst>
              <a:gd name="adj1" fmla="val 27036"/>
              <a:gd name="adj2" fmla="val -492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Drag and position the components here</a:t>
            </a:r>
            <a:endParaRPr lang="bg-BG" sz="2399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4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5258319-3C8B-44E1-87AD-9E7FD83E0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19474D2-8E24-4673-B1F3-80D17DD3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Tinkercad Simulator – Example</a:t>
            </a:r>
            <a:endParaRPr lang="bg-BG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B51FCDD0-527E-44C4-AF0F-F9CDB559F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4"/>
          <a:stretch/>
        </p:blipFill>
        <p:spPr>
          <a:xfrm>
            <a:off x="611125" y="1249845"/>
            <a:ext cx="10966575" cy="5257155"/>
          </a:xfrm>
          <a:prstGeom prst="rect">
            <a:avLst/>
          </a:prstGeom>
          <a:ln>
            <a:solidFill>
              <a:srgbClr val="4193A1"/>
            </a:solidFill>
          </a:ln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58D90F7C-FC4C-45FF-B844-26BF59AE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01" y="1249845"/>
            <a:ext cx="10967622" cy="5257155"/>
          </a:xfrm>
          <a:prstGeom prst="rect">
            <a:avLst/>
          </a:prstGeom>
          <a:ln>
            <a:solidFill>
              <a:srgbClr val="4193A1"/>
            </a:solidFill>
          </a:ln>
        </p:spPr>
      </p:pic>
    </p:spTree>
    <p:extLst>
      <p:ext uri="{BB962C8B-B14F-4D97-AF65-F5344CB8AC3E}">
        <p14:creationId xmlns:p14="http://schemas.microsoft.com/office/powerpoint/2010/main" val="22717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3F3C66D6-00E2-45CA-A9FA-EA0ACDEAE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91454EEE-8300-4DCC-9772-E26C4025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Tinkercad Simulator – Debugger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F89DCFED-9D22-4F8D-82DA-C4A79E5B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36" y="1487460"/>
            <a:ext cx="9822801" cy="4460754"/>
          </a:xfrm>
          <a:prstGeom prst="rect">
            <a:avLst/>
          </a:prstGeom>
          <a:ln>
            <a:solidFill>
              <a:srgbClr val="4193A1"/>
            </a:solidFill>
          </a:ln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AD6F84B3-EC2E-4A79-9C1C-B00DF4BC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73"/>
          <a:stretch/>
        </p:blipFill>
        <p:spPr>
          <a:xfrm>
            <a:off x="3286100" y="1452793"/>
            <a:ext cx="8064896" cy="4343342"/>
          </a:xfrm>
          <a:prstGeom prst="rect">
            <a:avLst/>
          </a:prstGeom>
          <a:ln>
            <a:solidFill>
              <a:srgbClr val="4193A1"/>
            </a:solidFill>
          </a:ln>
        </p:spPr>
      </p:pic>
      <p:sp>
        <p:nvSpPr>
          <p:cNvPr id="13" name="AutoShape 6">
            <a:extLst>
              <a:ext uri="{FF2B5EF4-FFF2-40B4-BE49-F238E27FC236}">
                <a16:creationId xmlns:a16="http://schemas.microsoft.com/office/drawing/2014/main" id="{E59F4170-D138-44A4-8B69-898AF413D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212" y="3933056"/>
            <a:ext cx="2670850" cy="850092"/>
          </a:xfrm>
          <a:prstGeom prst="wedgeRoundRectCallout">
            <a:avLst>
              <a:gd name="adj1" fmla="val 57630"/>
              <a:gd name="adj2" fmla="val -836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Read the debugger instructions</a:t>
            </a:r>
            <a:endParaRPr lang="bg-BG" sz="2399" b="1" dirty="0">
              <a:solidFill>
                <a:schemeClr val="bg2"/>
              </a:solidFill>
            </a:endParaRPr>
          </a:p>
        </p:txBody>
      </p:sp>
      <p:grpSp>
        <p:nvGrpSpPr>
          <p:cNvPr id="12" name="Групиране 11">
            <a:extLst>
              <a:ext uri="{FF2B5EF4-FFF2-40B4-BE49-F238E27FC236}">
                <a16:creationId xmlns:a16="http://schemas.microsoft.com/office/drawing/2014/main" id="{16A9D9CE-83C2-4165-8970-7D3DE508B589}"/>
              </a:ext>
            </a:extLst>
          </p:cNvPr>
          <p:cNvGrpSpPr/>
          <p:nvPr/>
        </p:nvGrpSpPr>
        <p:grpSpPr>
          <a:xfrm>
            <a:off x="1647788" y="1979525"/>
            <a:ext cx="9822801" cy="4460754"/>
            <a:chOff x="981844" y="1844824"/>
            <a:chExt cx="9822801" cy="4460754"/>
          </a:xfrm>
        </p:grpSpPr>
        <p:pic>
          <p:nvPicPr>
            <p:cNvPr id="8" name="Картина 7">
              <a:extLst>
                <a:ext uri="{FF2B5EF4-FFF2-40B4-BE49-F238E27FC236}">
                  <a16:creationId xmlns:a16="http://schemas.microsoft.com/office/drawing/2014/main" id="{B2457780-7ECE-4BA8-B7A3-92AD239B6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844" y="1844824"/>
              <a:ext cx="9822801" cy="4460754"/>
            </a:xfrm>
            <a:prstGeom prst="rect">
              <a:avLst/>
            </a:prstGeom>
            <a:ln>
              <a:solidFill>
                <a:srgbClr val="4193A1"/>
              </a:solidFill>
            </a:ln>
          </p:spPr>
        </p:pic>
        <p:sp>
          <p:nvSpPr>
            <p:cNvPr id="11" name="Рамка 10">
              <a:extLst>
                <a:ext uri="{FF2B5EF4-FFF2-40B4-BE49-F238E27FC236}">
                  <a16:creationId xmlns:a16="http://schemas.microsoft.com/office/drawing/2014/main" id="{975369C5-977D-4604-AC38-611272E71AAD}"/>
                </a:ext>
              </a:extLst>
            </p:cNvPr>
            <p:cNvSpPr/>
            <p:nvPr/>
          </p:nvSpPr>
          <p:spPr bwMode="auto">
            <a:xfrm>
              <a:off x="8974732" y="2684967"/>
              <a:ext cx="1512168" cy="695978"/>
            </a:xfrm>
            <a:prstGeom prst="frame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AutoShape 6">
            <a:extLst>
              <a:ext uri="{FF2B5EF4-FFF2-40B4-BE49-F238E27FC236}">
                <a16:creationId xmlns:a16="http://schemas.microsoft.com/office/drawing/2014/main" id="{125C714F-9F26-4448-8DFE-A2D5E4A11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184" y="4047902"/>
            <a:ext cx="2852923" cy="850092"/>
          </a:xfrm>
          <a:prstGeom prst="wedgeRoundRectCallout">
            <a:avLst>
              <a:gd name="adj1" fmla="val 40882"/>
              <a:gd name="adj2" fmla="val -923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Buttons for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pause</a:t>
            </a:r>
            <a:r>
              <a:rPr lang="en-US" sz="2399" b="1" dirty="0">
                <a:solidFill>
                  <a:schemeClr val="bg2"/>
                </a:solidFill>
              </a:rPr>
              <a:t> and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step over </a:t>
            </a:r>
            <a:r>
              <a:rPr lang="en-US" sz="2399" b="1" dirty="0">
                <a:solidFill>
                  <a:schemeClr val="bg2"/>
                </a:solidFill>
              </a:rPr>
              <a:t>lines</a:t>
            </a:r>
            <a:endParaRPr lang="bg-BG" sz="2399" b="1" dirty="0">
              <a:solidFill>
                <a:schemeClr val="bg2"/>
              </a:solidFill>
            </a:endParaRPr>
          </a:p>
        </p:txBody>
      </p:sp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9D0FE5E2-103B-4EB0-873C-6D4675D95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825" y="2799639"/>
            <a:ext cx="6480721" cy="3640640"/>
          </a:xfrm>
          <a:prstGeom prst="rect">
            <a:avLst/>
          </a:prstGeom>
          <a:ln>
            <a:solidFill>
              <a:srgbClr val="4193A1"/>
            </a:solidFill>
          </a:ln>
        </p:spPr>
      </p:pic>
      <p:sp>
        <p:nvSpPr>
          <p:cNvPr id="19" name="AutoShape 6">
            <a:extLst>
              <a:ext uri="{FF2B5EF4-FFF2-40B4-BE49-F238E27FC236}">
                <a16:creationId xmlns:a16="http://schemas.microsoft.com/office/drawing/2014/main" id="{C129FFE7-4B0B-4654-9FAE-839DA8136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8489" y="3865248"/>
            <a:ext cx="1850099" cy="904189"/>
          </a:xfrm>
          <a:prstGeom prst="wedgeRoundRectCallout">
            <a:avLst>
              <a:gd name="adj1" fmla="val -66533"/>
              <a:gd name="adj2" fmla="val 578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Breakpoint on line 6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91546AD9-EBBE-4019-9345-798B018B6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548" y="5756957"/>
            <a:ext cx="1850099" cy="570421"/>
          </a:xfrm>
          <a:prstGeom prst="wedgeRoundRectCallout">
            <a:avLst>
              <a:gd name="adj1" fmla="val 68111"/>
              <a:gd name="adj2" fmla="val -558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ledValue</a:t>
            </a:r>
            <a:r>
              <a:rPr lang="en-US" sz="2399" b="1" dirty="0">
                <a:solidFill>
                  <a:schemeClr val="bg2"/>
                </a:solidFill>
              </a:rPr>
              <a:t> = 0</a:t>
            </a:r>
            <a:endParaRPr lang="bg-BG" sz="2399" b="1" dirty="0">
              <a:solidFill>
                <a:schemeClr val="bg2"/>
              </a:solidFill>
            </a:endParaRPr>
          </a:p>
        </p:txBody>
      </p:sp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F668A7EB-E290-436E-A669-9EF8ED87E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50" y="2819668"/>
            <a:ext cx="6480721" cy="3533779"/>
          </a:xfrm>
          <a:prstGeom prst="rect">
            <a:avLst/>
          </a:prstGeom>
          <a:ln>
            <a:solidFill>
              <a:srgbClr val="4193A1"/>
            </a:solidFill>
          </a:ln>
        </p:spPr>
      </p:pic>
      <p:sp>
        <p:nvSpPr>
          <p:cNvPr id="21" name="AutoShape 6">
            <a:extLst>
              <a:ext uri="{FF2B5EF4-FFF2-40B4-BE49-F238E27FC236}">
                <a16:creationId xmlns:a16="http://schemas.microsoft.com/office/drawing/2014/main" id="{090F7564-F1EB-4498-AB18-6295AC469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376" y="3050510"/>
            <a:ext cx="3737271" cy="850092"/>
          </a:xfrm>
          <a:prstGeom prst="wedgeRoundRectCallout">
            <a:avLst>
              <a:gd name="adj1" fmla="val 68891"/>
              <a:gd name="adj2" fmla="val -332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Use the button to go through the loop() method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22" name="AutoShape 6">
            <a:extLst>
              <a:ext uri="{FF2B5EF4-FFF2-40B4-BE49-F238E27FC236}">
                <a16:creationId xmlns:a16="http://schemas.microsoft.com/office/drawing/2014/main" id="{20089647-7FF8-4F82-B899-09702FA5F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457" y="5670434"/>
            <a:ext cx="1850099" cy="527419"/>
          </a:xfrm>
          <a:prstGeom prst="wedgeRoundRectCallout">
            <a:avLst>
              <a:gd name="adj1" fmla="val 68488"/>
              <a:gd name="adj2" fmla="val -564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 err="1">
                <a:solidFill>
                  <a:schemeClr val="bg2"/>
                </a:solidFill>
              </a:rPr>
              <a:t>ledValue</a:t>
            </a:r>
            <a:r>
              <a:rPr lang="en-US" sz="2399" b="1" dirty="0">
                <a:solidFill>
                  <a:schemeClr val="bg2"/>
                </a:solidFill>
              </a:rPr>
              <a:t> = 1</a:t>
            </a:r>
            <a:endParaRPr lang="bg-BG" sz="2399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7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>
            <a:extLst>
              <a:ext uri="{FF2B5EF4-FFF2-40B4-BE49-F238E27FC236}">
                <a16:creationId xmlns:a16="http://schemas.microsoft.com/office/drawing/2014/main" id="{FF1EC793-3046-4EBC-8E8E-97AE9013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49" y="5336264"/>
            <a:ext cx="10958928" cy="1082014"/>
          </a:xfrm>
        </p:spPr>
        <p:txBody>
          <a:bodyPr/>
          <a:lstStyle/>
          <a:p>
            <a:r>
              <a:rPr lang="en-US" dirty="0"/>
              <a:t>Examples</a:t>
            </a:r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F75F791B-8E14-43B7-801B-2A102AC9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79" y="764704"/>
            <a:ext cx="7016466" cy="4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DF9AF889-2655-45B7-A818-669A4533B5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223" y="1162143"/>
            <a:ext cx="11815018" cy="5561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 the blue internal LED blink by keeping it </a:t>
            </a:r>
            <a:r>
              <a:rPr lang="en-US" b="1" dirty="0"/>
              <a:t>ON</a:t>
            </a:r>
            <a:r>
              <a:rPr lang="en-US" dirty="0"/>
              <a:t> for </a:t>
            </a:r>
            <a:r>
              <a:rPr lang="en-US" b="1" dirty="0"/>
              <a:t>1 seconds </a:t>
            </a:r>
            <a:r>
              <a:rPr lang="en-US" dirty="0"/>
              <a:t>and </a:t>
            </a:r>
            <a:r>
              <a:rPr lang="en-US" b="1" dirty="0"/>
              <a:t>OFF</a:t>
            </a:r>
            <a:r>
              <a:rPr lang="en-US" dirty="0"/>
              <a:t> for </a:t>
            </a:r>
            <a:r>
              <a:rPr lang="en-US" b="1" dirty="0"/>
              <a:t>2 second</a:t>
            </a:r>
          </a:p>
          <a:p>
            <a:pPr lvl="1"/>
            <a:r>
              <a:rPr lang="en-US" dirty="0"/>
              <a:t>Warning: </a:t>
            </a:r>
            <a:r>
              <a:rPr lang="en-US" dirty="0" err="1"/>
              <a:t>NodeMCU</a:t>
            </a:r>
            <a:r>
              <a:rPr lang="en-US" dirty="0"/>
              <a:t> ESP-12E module has </a:t>
            </a:r>
            <a:r>
              <a:rPr lang="en-US" b="1" dirty="0"/>
              <a:t>2 build-in LEDs </a:t>
            </a:r>
            <a:r>
              <a:rPr lang="en-US" dirty="0"/>
              <a:t>– on </a:t>
            </a:r>
            <a:r>
              <a:rPr lang="en-US" b="1" dirty="0"/>
              <a:t>GPIO 2 </a:t>
            </a:r>
            <a:r>
              <a:rPr lang="en-US" dirty="0"/>
              <a:t>and </a:t>
            </a:r>
            <a:r>
              <a:rPr lang="en-US" b="1" dirty="0"/>
              <a:t>GPIO 16</a:t>
            </a:r>
            <a:r>
              <a:rPr lang="en-US" dirty="0"/>
              <a:t> (find the one, shown on the picture)</a:t>
            </a:r>
            <a:endParaRPr lang="en-US" b="1" dirty="0"/>
          </a:p>
          <a:p>
            <a:pPr lvl="1"/>
            <a:r>
              <a:rPr lang="en-US" b="1" dirty="0"/>
              <a:t>Connect </a:t>
            </a:r>
            <a:r>
              <a:rPr lang="en-US" dirty="0"/>
              <a:t>the </a:t>
            </a:r>
            <a:r>
              <a:rPr lang="en-US" b="1" dirty="0"/>
              <a:t>module</a:t>
            </a:r>
            <a:r>
              <a:rPr lang="en-US" dirty="0"/>
              <a:t> to the computer and configure Arduino IDE to the </a:t>
            </a:r>
            <a:r>
              <a:rPr lang="en-US" b="1" dirty="0"/>
              <a:t>correct COM port</a:t>
            </a:r>
          </a:p>
          <a:p>
            <a:pPr lvl="1"/>
            <a:r>
              <a:rPr lang="en-US" b="1" dirty="0"/>
              <a:t>Write</a:t>
            </a:r>
            <a:r>
              <a:rPr lang="en-US" dirty="0"/>
              <a:t> the </a:t>
            </a:r>
            <a:r>
              <a:rPr lang="en-US" b="1" dirty="0"/>
              <a:t>code</a:t>
            </a:r>
            <a:endParaRPr lang="en-US" dirty="0"/>
          </a:p>
          <a:p>
            <a:pPr lvl="1"/>
            <a:r>
              <a:rPr lang="en-US" b="1" dirty="0"/>
              <a:t>Verify</a:t>
            </a:r>
            <a:r>
              <a:rPr lang="en-US" dirty="0"/>
              <a:t> if the code is </a:t>
            </a:r>
            <a:r>
              <a:rPr lang="en-US" b="1" dirty="0"/>
              <a:t>compiling</a:t>
            </a:r>
          </a:p>
          <a:p>
            <a:pPr lvl="1"/>
            <a:r>
              <a:rPr lang="en-US" b="1" dirty="0"/>
              <a:t>Upload</a:t>
            </a:r>
            <a:r>
              <a:rPr lang="en-US" dirty="0"/>
              <a:t> the sketch to the board</a:t>
            </a:r>
          </a:p>
          <a:p>
            <a:pPr marL="0" indent="0">
              <a:buNone/>
            </a:pPr>
            <a:r>
              <a:rPr lang="en-US" b="1" dirty="0"/>
              <a:t>Note:</a:t>
            </a:r>
            <a:r>
              <a:rPr lang="en-US" dirty="0"/>
              <a:t> The internal LED is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on</a:t>
            </a:r>
            <a:r>
              <a:rPr lang="en-US" dirty="0"/>
              <a:t> </a:t>
            </a:r>
            <a:r>
              <a:rPr lang="en-US" b="1" dirty="0"/>
              <a:t>LOW voltage </a:t>
            </a:r>
            <a:r>
              <a:rPr lang="en-US" dirty="0"/>
              <a:t>and </a:t>
            </a:r>
            <a:r>
              <a:rPr lang="en-US" b="1" dirty="0"/>
              <a:t>OFF</a:t>
            </a:r>
            <a:r>
              <a:rPr lang="en-US" dirty="0"/>
              <a:t> on </a:t>
            </a:r>
            <a:r>
              <a:rPr lang="en-US" b="1" dirty="0"/>
              <a:t>HIGH voltage</a:t>
            </a:r>
          </a:p>
          <a:p>
            <a:pPr lvl="1"/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C6DA97B7-49A0-48DF-A794-DA440D65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LED Blink</a:t>
            </a:r>
            <a:endParaRPr lang="bg-BG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828E262-DBCD-4BC5-8404-0A2F98A07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8" t="9790" r="8622" b="9445"/>
          <a:stretch/>
        </p:blipFill>
        <p:spPr>
          <a:xfrm>
            <a:off x="6598468" y="3789040"/>
            <a:ext cx="4968552" cy="2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2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DF9AF889-2655-45B7-A818-669A4533B5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40768"/>
            <a:ext cx="11815018" cy="5416481"/>
          </a:xfrm>
        </p:spPr>
        <p:txBody>
          <a:bodyPr>
            <a:normAutofit/>
          </a:bodyPr>
          <a:lstStyle/>
          <a:p>
            <a:r>
              <a:rPr lang="en-US" sz="3600" dirty="0"/>
              <a:t>You can load sample code from:</a:t>
            </a:r>
            <a:br>
              <a:rPr lang="en-US" sz="3600" dirty="0"/>
            </a:br>
            <a:r>
              <a:rPr lang="en-US" sz="3600" b="1" dirty="0"/>
              <a:t>File &gt; Examples &gt; ESP8266 &gt; Blink</a:t>
            </a:r>
          </a:p>
          <a:p>
            <a:r>
              <a:rPr lang="en-US" sz="3600" dirty="0"/>
              <a:t>In the example is used the built-in</a:t>
            </a:r>
            <a:br>
              <a:rPr lang="en-US" sz="3600" dirty="0"/>
            </a:br>
            <a:r>
              <a:rPr lang="en-US" sz="3600" dirty="0"/>
              <a:t>variable </a:t>
            </a:r>
            <a:r>
              <a:rPr lang="en-US" sz="3600" b="1" dirty="0"/>
              <a:t>LED_BUILTIN, </a:t>
            </a:r>
            <a:r>
              <a:rPr lang="en-US" sz="3600" dirty="0"/>
              <a:t>which is</a:t>
            </a:r>
            <a:br>
              <a:rPr lang="en-US" sz="3600" dirty="0"/>
            </a:br>
            <a:r>
              <a:rPr lang="en-US" sz="3600" dirty="0"/>
              <a:t>on </a:t>
            </a:r>
            <a:r>
              <a:rPr lang="en-US" sz="3600" b="1" dirty="0"/>
              <a:t>GPIO2</a:t>
            </a:r>
          </a:p>
          <a:p>
            <a:r>
              <a:rPr lang="en-US" sz="3600" dirty="0"/>
              <a:t>In this case we use the </a:t>
            </a:r>
            <a:r>
              <a:rPr lang="en-US" sz="3600" b="1" dirty="0"/>
              <a:t>LED</a:t>
            </a:r>
            <a:r>
              <a:rPr lang="en-US" sz="3600" dirty="0"/>
              <a:t> on </a:t>
            </a:r>
            <a:br>
              <a:rPr lang="en-US" sz="3600" dirty="0"/>
            </a:br>
            <a:r>
              <a:rPr lang="en-US" sz="3600" b="1" dirty="0"/>
              <a:t>GPIO16</a:t>
            </a:r>
            <a:endParaRPr lang="bg-BG" sz="3600" b="1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C6DA97B7-49A0-48DF-A794-DA440D65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Internal LED Blink – Solution</a:t>
            </a:r>
            <a:endParaRPr lang="bg-BG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01CE063-F770-4709-B8B6-251FD043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898" y="1451613"/>
            <a:ext cx="4561146" cy="50501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void setup()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pinMode(16, OUTPUT);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}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endParaRPr lang="en-US" sz="2400" b="1" noProof="1">
              <a:latin typeface="Consolas" pitchFamily="49" charset="0"/>
            </a:endParaRP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void loop()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digitalWrite(16, LOW);  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delay(1000);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                  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digitalWrite(16, HIGH); 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  delay(2000);                     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557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48602882-084F-4D9C-A1A1-BF833AC7E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354CDDB-5749-4C2B-84FA-29496A7880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the </a:t>
            </a:r>
            <a:r>
              <a:rPr lang="en-US" b="1" dirty="0"/>
              <a:t>Built-in</a:t>
            </a:r>
            <a:r>
              <a:rPr lang="en-US" dirty="0"/>
              <a:t> and the </a:t>
            </a:r>
            <a:r>
              <a:rPr lang="en-US" b="1" dirty="0"/>
              <a:t>Onboard</a:t>
            </a:r>
            <a:r>
              <a:rPr lang="en-US" dirty="0"/>
              <a:t> internal </a:t>
            </a:r>
            <a:r>
              <a:rPr lang="en-US" b="1" dirty="0"/>
              <a:t>LEDs</a:t>
            </a:r>
            <a:r>
              <a:rPr lang="en-US" dirty="0"/>
              <a:t> </a:t>
            </a:r>
            <a:r>
              <a:rPr lang="en-US" b="1" dirty="0"/>
              <a:t>blink together</a:t>
            </a:r>
          </a:p>
          <a:p>
            <a:pPr lvl="1"/>
            <a:r>
              <a:rPr lang="en-US" dirty="0"/>
              <a:t>First turn them </a:t>
            </a:r>
            <a:r>
              <a:rPr lang="en-US" b="1" dirty="0"/>
              <a:t>ON</a:t>
            </a:r>
            <a:r>
              <a:rPr lang="en-US" dirty="0"/>
              <a:t> and then </a:t>
            </a:r>
            <a:r>
              <a:rPr lang="en-US" b="1" dirty="0"/>
              <a:t>OFF</a:t>
            </a:r>
            <a:r>
              <a:rPr lang="en-US" dirty="0"/>
              <a:t> on </a:t>
            </a:r>
            <a:r>
              <a:rPr lang="en-US" b="1" dirty="0"/>
              <a:t>2 seconds intervals</a:t>
            </a:r>
          </a:p>
          <a:p>
            <a:pPr lvl="1"/>
            <a:r>
              <a:rPr lang="en-US" dirty="0"/>
              <a:t>After each blink </a:t>
            </a:r>
            <a:r>
              <a:rPr lang="en-US" b="1" dirty="0"/>
              <a:t>reduce</a:t>
            </a:r>
            <a:r>
              <a:rPr lang="en-US" dirty="0"/>
              <a:t> the interval with </a:t>
            </a:r>
            <a:r>
              <a:rPr lang="en-US" b="1" dirty="0"/>
              <a:t>50 </a:t>
            </a:r>
            <a:r>
              <a:rPr lang="en-US" b="1" dirty="0" err="1"/>
              <a:t>ms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When the interval becomes </a:t>
            </a:r>
            <a:r>
              <a:rPr lang="en-US" b="1" dirty="0"/>
              <a:t>100 </a:t>
            </a:r>
            <a:r>
              <a:rPr lang="en-US" b="1" dirty="0" err="1"/>
              <a:t>ms</a:t>
            </a:r>
            <a:r>
              <a:rPr lang="en-US" dirty="0"/>
              <a:t>, begin again from </a:t>
            </a:r>
            <a:r>
              <a:rPr lang="en-US" b="1" dirty="0"/>
              <a:t>2 s</a:t>
            </a:r>
          </a:p>
          <a:p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2052D82-FD12-4CF9-A40B-B18A25B0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Blink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660C7E09-6918-488D-9022-1159C048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30" b="6296"/>
          <a:stretch/>
        </p:blipFill>
        <p:spPr>
          <a:xfrm>
            <a:off x="2675769" y="3998700"/>
            <a:ext cx="659184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80F48DB-5610-4912-A105-A81EF4B76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D7FFF31-0C0B-4978-B58C-A7472EEE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Blink – Solution</a:t>
            </a:r>
            <a:endParaRPr lang="bg-BG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6619A17-D027-4074-934D-646A55090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403" y="1398255"/>
            <a:ext cx="5688633" cy="51270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void loop()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while (interval &gt; 100)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 digitalWrite(LED1, LOW);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 digitalWrite(LED2, LOW);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 delay(interval);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 digitalWrite(LED1, HIGH);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 digitalWrite(LED2, HIGH);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 delay(interval);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 interval = interval - 50;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}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interval = 2000;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C035D76-19B1-4CF8-9413-35A3E6D7E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47" y="1417429"/>
            <a:ext cx="4968552" cy="51270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int LED1 = 2;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int LED2 = 16;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int interval = 2000;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endParaRPr lang="en-US" sz="2200" b="1" noProof="1">
              <a:latin typeface="Consolas" pitchFamily="49" charset="0"/>
            </a:endParaRP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void setup()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pinMode(LED1, OUTPUT);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pinMode(LED2, OUTPUT);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}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endParaRPr lang="en-US" sz="2200" b="1" noProof="1">
              <a:latin typeface="Consolas" pitchFamily="49" charset="0"/>
            </a:endParaRP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endParaRPr lang="en-US" sz="2200" b="1" noProof="1">
              <a:latin typeface="Consolas" pitchFamily="49" charset="0"/>
            </a:endParaRP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endParaRPr lang="en-US" sz="2200" b="1" noProof="1">
              <a:latin typeface="Consolas" pitchFamily="49" charset="0"/>
            </a:endParaRP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endParaRPr lang="en-US" sz="2200" b="1" noProof="1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6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48602882-084F-4D9C-A1A1-BF833AC7E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354CDDB-5749-4C2B-84FA-29496A7880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Use the </a:t>
            </a:r>
            <a:r>
              <a:rPr lang="en-US" sz="3600" b="1" dirty="0"/>
              <a:t>diagram</a:t>
            </a:r>
            <a:r>
              <a:rPr lang="en-US" sz="3600" dirty="0"/>
              <a:t> to create a </a:t>
            </a:r>
            <a:br>
              <a:rPr lang="en-US" sz="3600" dirty="0"/>
            </a:br>
            <a:r>
              <a:rPr lang="en-US" sz="3600" dirty="0"/>
              <a:t>circuit with an </a:t>
            </a:r>
            <a:r>
              <a:rPr lang="en-US" sz="3600" b="1" dirty="0"/>
              <a:t>external LED</a:t>
            </a:r>
          </a:p>
          <a:p>
            <a:pPr lvl="1"/>
            <a:r>
              <a:rPr lang="en-US" sz="3400" dirty="0"/>
              <a:t>Use </a:t>
            </a:r>
            <a:r>
              <a:rPr lang="en-US" sz="3400" b="1" dirty="0"/>
              <a:t>100 Ohm </a:t>
            </a:r>
            <a:r>
              <a:rPr lang="en-US" sz="3400" dirty="0"/>
              <a:t>resistor or higher</a:t>
            </a:r>
          </a:p>
          <a:p>
            <a:r>
              <a:rPr lang="en-US" sz="3600" dirty="0"/>
              <a:t>Program the </a:t>
            </a:r>
            <a:r>
              <a:rPr lang="en-US" sz="3600" b="1" dirty="0"/>
              <a:t>LED </a:t>
            </a:r>
            <a:r>
              <a:rPr lang="en-US" sz="3600" dirty="0"/>
              <a:t>to turn </a:t>
            </a:r>
            <a:r>
              <a:rPr lang="en-US" sz="3600" b="1" dirty="0"/>
              <a:t>ON </a:t>
            </a:r>
            <a:br>
              <a:rPr lang="en-US" sz="3600" b="1" dirty="0"/>
            </a:br>
            <a:r>
              <a:rPr lang="en-US" sz="3600" dirty="0"/>
              <a:t>and </a:t>
            </a:r>
            <a:r>
              <a:rPr lang="en-US" sz="3600" b="1" dirty="0"/>
              <a:t>OFF</a:t>
            </a:r>
            <a:r>
              <a:rPr lang="en-US" sz="3600" dirty="0"/>
              <a:t> every </a:t>
            </a:r>
            <a:r>
              <a:rPr lang="en-US" sz="3600" b="1" dirty="0"/>
              <a:t>0.5 s</a:t>
            </a:r>
          </a:p>
          <a:p>
            <a:r>
              <a:rPr lang="en-US" sz="3600" dirty="0"/>
              <a:t>After every </a:t>
            </a:r>
            <a:r>
              <a:rPr lang="en-US" sz="3600" b="1" dirty="0"/>
              <a:t>fifth blink </a:t>
            </a:r>
            <a:r>
              <a:rPr lang="en-US" sz="3600" dirty="0"/>
              <a:t>turn </a:t>
            </a:r>
            <a:r>
              <a:rPr lang="en-US" sz="3600" b="1" dirty="0"/>
              <a:t>OFF</a:t>
            </a:r>
            <a:br>
              <a:rPr lang="en-US" sz="3600" b="1" dirty="0"/>
            </a:br>
            <a:r>
              <a:rPr lang="en-US" sz="3600" dirty="0"/>
              <a:t> the LED for </a:t>
            </a:r>
            <a:r>
              <a:rPr lang="en-US" sz="3600" b="1" dirty="0"/>
              <a:t>2 s</a:t>
            </a:r>
            <a:r>
              <a:rPr lang="en-US" sz="3600" dirty="0"/>
              <a:t> instead of 0.5 s</a:t>
            </a:r>
            <a:endParaRPr lang="bg-BG" sz="360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2052D82-FD12-4CF9-A40B-B18A25B0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LED Blink</a:t>
            </a:r>
            <a:endParaRPr lang="bg-BG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69531603-32EB-4A27-A914-8AC8DD1FE1DB}"/>
              </a:ext>
            </a:extLst>
          </p:cNvPr>
          <p:cNvPicPr/>
          <p:nvPr/>
        </p:nvPicPr>
        <p:blipFill rotWithShape="1">
          <a:blip r:embed="rId2"/>
          <a:srcRect l="6803" t="6748" r="6853"/>
          <a:stretch/>
        </p:blipFill>
        <p:spPr>
          <a:xfrm>
            <a:off x="6886500" y="1340768"/>
            <a:ext cx="4896545" cy="5248509"/>
          </a:xfrm>
          <a:prstGeom prst="rect">
            <a:avLst/>
          </a:prstGeom>
          <a:ln w="9525" cap="flat" cmpd="sng" algn="ctr">
            <a:solidFill>
              <a:srgbClr val="2A5F68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23043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b="1" dirty="0"/>
              <a:t>Arduino Integrated Development Environment (IDE) </a:t>
            </a:r>
            <a:r>
              <a:rPr lang="en-US" dirty="0"/>
              <a:t>is used to write and upload programs to Arduino compatible boards</a:t>
            </a:r>
            <a:endParaRPr lang="bg-BG" dirty="0"/>
          </a:p>
          <a:p>
            <a:pPr lvl="1"/>
            <a:r>
              <a:rPr lang="en-US" dirty="0"/>
              <a:t>Supports the languages </a:t>
            </a:r>
            <a:r>
              <a:rPr lang="en-US" dirty="0">
                <a:hlinkClick r:id="rId2" tooltip="Cyclic executive"/>
              </a:rPr>
              <a:t>C</a:t>
            </a:r>
            <a:r>
              <a:rPr lang="en-US" dirty="0"/>
              <a:t> and </a:t>
            </a:r>
            <a:r>
              <a:rPr lang="en-US" dirty="0">
                <a:hlinkClick r:id="rId3"/>
              </a:rPr>
              <a:t>C++</a:t>
            </a:r>
            <a:r>
              <a:rPr lang="en-US" dirty="0"/>
              <a:t> </a:t>
            </a:r>
          </a:p>
          <a:p>
            <a:pPr lvl="0">
              <a:buClr>
                <a:schemeClr val="tx1"/>
              </a:buClr>
            </a:pPr>
            <a:r>
              <a:rPr lang="en-US" dirty="0"/>
              <a:t>Start with </a:t>
            </a:r>
            <a:r>
              <a:rPr lang="en-US" b="1" dirty="0"/>
              <a:t>Arduino IDE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Download and install from:</a:t>
            </a:r>
            <a:br>
              <a:rPr lang="en-GB" dirty="0"/>
            </a:br>
            <a:r>
              <a:rPr lang="en-GB" dirty="0">
                <a:solidFill>
                  <a:srgbClr val="F2AC4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www.arduino</a:t>
            </a:r>
            <a:r>
              <a:rPr lang="en-GB" dirty="0">
                <a:solidFill>
                  <a:srgbClr val="F2AC4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.cc/en/software</a:t>
            </a:r>
            <a:endParaRPr lang="en-GB" dirty="0"/>
          </a:p>
          <a:p>
            <a:pPr lvl="1">
              <a:buClr>
                <a:schemeClr val="tx1"/>
              </a:buClr>
            </a:pPr>
            <a:r>
              <a:rPr lang="en-GB" dirty="0"/>
              <a:t>Install needed </a:t>
            </a:r>
            <a:r>
              <a:rPr lang="en-GB" b="1" dirty="0"/>
              <a:t>Board Manager library </a:t>
            </a:r>
            <a:br>
              <a:rPr lang="en-GB" b="1" dirty="0"/>
            </a:br>
            <a:r>
              <a:rPr lang="en-GB" dirty="0"/>
              <a:t>and </a:t>
            </a:r>
            <a:r>
              <a:rPr lang="en-GB" b="1" dirty="0"/>
              <a:t>select your board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Select the correct </a:t>
            </a:r>
            <a:r>
              <a:rPr lang="en-GB" b="1" dirty="0"/>
              <a:t>COM port </a:t>
            </a:r>
            <a:r>
              <a:rPr lang="en-GB" dirty="0"/>
              <a:t>for the board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GB" sz="2800" b="1" dirty="0"/>
              <a:t>Note</a:t>
            </a:r>
            <a:r>
              <a:rPr lang="en-GB" sz="2800" dirty="0"/>
              <a:t>: </a:t>
            </a:r>
            <a:r>
              <a:rPr lang="en-GB" sz="2800" b="1" dirty="0"/>
              <a:t>for </a:t>
            </a:r>
            <a:r>
              <a:rPr lang="en-US" sz="2800" b="1" dirty="0"/>
              <a:t>detailed instructions read the provided guidelines!</a:t>
            </a:r>
            <a:endParaRPr lang="en-GB" sz="2800" b="1" dirty="0"/>
          </a:p>
          <a:p>
            <a:pPr lvl="1">
              <a:buClr>
                <a:schemeClr val="tx1"/>
              </a:buClr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0C57A1B-AE1B-4C3B-8F4B-AC2762694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0D5828E-BB09-4023-A62F-9B2DA7731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558" y="2343504"/>
            <a:ext cx="4248472" cy="2952328"/>
          </a:xfrm>
          <a:prstGeom prst="rect">
            <a:avLst/>
          </a:prstGeom>
          <a:ln>
            <a:solidFill>
              <a:srgbClr val="4193A1"/>
            </a:solidFill>
          </a:ln>
        </p:spPr>
      </p:pic>
    </p:spTree>
    <p:extLst>
      <p:ext uri="{BB962C8B-B14F-4D97-AF65-F5344CB8AC3E}">
        <p14:creationId xmlns:p14="http://schemas.microsoft.com/office/powerpoint/2010/main" val="54094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80F48DB-5610-4912-A105-A81EF4B76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D7FFF31-0C0B-4978-B58C-A7472EEE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LED Blink – Solution</a:t>
            </a:r>
            <a:endParaRPr lang="bg-BG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6619A17-D027-4074-934D-646A55090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6568" y="1340768"/>
            <a:ext cx="5184576" cy="5242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no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void loop() { 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blinkCounter++; 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digitalWrite(LED, 1);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delay(500);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digitalWrite(LED, 0);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if (blinkCounter % 5 == 0) {    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  delay(2000);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} else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  delay(500);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}   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C035D76-19B1-4CF8-9413-35A3E6D7E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763" y="4365104"/>
            <a:ext cx="4850601" cy="22186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int LED = D7; </a:t>
            </a:r>
            <a:r>
              <a:rPr lang="en-US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</a:rPr>
              <a:t>// GPIO 13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int blinkCounter = 0;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void setup() {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  pinMode(LED, OUTPUT);</a:t>
            </a:r>
          </a:p>
          <a:p>
            <a:pPr defTabSz="1218072" latinLnBrk="1">
              <a:spcBef>
                <a:spcPts val="300"/>
              </a:spcBef>
              <a:spcAft>
                <a:spcPts val="300"/>
              </a:spcAft>
            </a:pPr>
            <a:r>
              <a:rPr lang="en-US" sz="2200" b="1" noProof="1">
                <a:latin typeface="Consolas" pitchFamily="49" charset="0"/>
              </a:rPr>
              <a:t>}</a:t>
            </a:r>
          </a:p>
        </p:txBody>
      </p:sp>
      <p:pic>
        <p:nvPicPr>
          <p:cNvPr id="6" name="Картина 5" descr="Картина, която съдържа текст, електроника&#10;&#10;Описанието е генерирано автоматично">
            <a:extLst>
              <a:ext uri="{FF2B5EF4-FFF2-40B4-BE49-F238E27FC236}">
                <a16:creationId xmlns:a16="http://schemas.microsoft.com/office/drawing/2014/main" id="{C5F908B9-143C-4279-A5C5-149099ED91BC}"/>
              </a:ext>
            </a:extLst>
          </p:cNvPr>
          <p:cNvPicPr/>
          <p:nvPr/>
        </p:nvPicPr>
        <p:blipFill rotWithShape="1">
          <a:blip r:embed="rId2"/>
          <a:srcRect l="6151" t="7344" r="5265" b="7733"/>
          <a:stretch/>
        </p:blipFill>
        <p:spPr>
          <a:xfrm>
            <a:off x="820314" y="1340768"/>
            <a:ext cx="4842050" cy="2808312"/>
          </a:xfrm>
          <a:prstGeom prst="rect">
            <a:avLst/>
          </a:prstGeom>
          <a:ln w="9525" cap="flat" cmpd="sng" algn="ctr">
            <a:solidFill>
              <a:srgbClr val="2A5F68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81174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26828" y="1298393"/>
            <a:ext cx="11735168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704136" y="1450040"/>
            <a:ext cx="11150916" cy="4931288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</a:pPr>
            <a:r>
              <a:rPr lang="en-US" sz="25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Arduino IDE </a:t>
            </a:r>
            <a:r>
              <a:rPr lang="en-US" sz="2500" dirty="0">
                <a:solidFill>
                  <a:schemeClr val="bg2"/>
                </a:solidFill>
              </a:rPr>
              <a:t>is software for programming microcontroller boards</a:t>
            </a:r>
          </a:p>
          <a:p>
            <a:pPr lvl="1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</a:pPr>
            <a:r>
              <a:rPr lang="en-US" sz="2300" dirty="0">
                <a:solidFill>
                  <a:schemeClr val="bg2"/>
                </a:solidFill>
              </a:rPr>
              <a:t>It needs to be configurated for the NodeMCU ESP-12E module</a:t>
            </a:r>
          </a:p>
          <a:p>
            <a:pPr lvl="1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</a:pPr>
            <a:r>
              <a:rPr lang="en-US" sz="2300" dirty="0">
                <a:solidFill>
                  <a:schemeClr val="bg2"/>
                </a:solidFill>
              </a:rPr>
              <a:t>On each connection the COM port of the device should be checked</a:t>
            </a:r>
          </a:p>
          <a:p>
            <a: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</a:pPr>
            <a:r>
              <a:rPr lang="en-US" sz="25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Sketch </a:t>
            </a:r>
            <a:r>
              <a:rPr lang="en-US" sz="2500" dirty="0">
                <a:solidFill>
                  <a:schemeClr val="bg2"/>
                </a:solidFill>
              </a:rPr>
              <a:t>is the main program, uploaded to the board. It needs </a:t>
            </a:r>
            <a:r>
              <a:rPr lang="en-US" sz="2500" b="1" dirty="0">
                <a:solidFill>
                  <a:schemeClr val="bg2"/>
                </a:solidFill>
              </a:rPr>
              <a:t>2 main methods</a:t>
            </a:r>
            <a:r>
              <a:rPr lang="en-US" sz="2500" dirty="0">
                <a:solidFill>
                  <a:schemeClr val="bg2"/>
                </a:solidFill>
              </a:rPr>
              <a:t>:</a:t>
            </a:r>
          </a:p>
          <a:p>
            <a:pPr lvl="1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void setup() </a:t>
            </a:r>
            <a:r>
              <a:rPr lang="en-US" sz="2500" dirty="0">
                <a:solidFill>
                  <a:schemeClr val="bg2"/>
                </a:solidFill>
              </a:rPr>
              <a:t>– runs only once at the beginning</a:t>
            </a:r>
          </a:p>
          <a:p>
            <a:pPr lvl="1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void loop() </a:t>
            </a:r>
            <a:r>
              <a:rPr lang="en-US" sz="2500" dirty="0">
                <a:solidFill>
                  <a:schemeClr val="bg2"/>
                </a:solidFill>
              </a:rPr>
              <a:t>– runs repeatedly</a:t>
            </a:r>
          </a:p>
          <a:p>
            <a: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</a:pPr>
            <a:r>
              <a:rPr lang="en-US" sz="2500" b="1" dirty="0">
                <a:solidFill>
                  <a:schemeClr val="bg2"/>
                </a:solidFill>
              </a:rPr>
              <a:t>Arduino IDE </a:t>
            </a:r>
            <a:r>
              <a:rPr lang="en-US" sz="2500" dirty="0">
                <a:solidFill>
                  <a:schemeClr val="bg2"/>
                </a:solidFill>
              </a:rPr>
              <a:t>has </a:t>
            </a:r>
            <a:r>
              <a:rPr lang="en-US" sz="2500" b="1" dirty="0">
                <a:solidFill>
                  <a:schemeClr val="bg2"/>
                </a:solidFill>
              </a:rPr>
              <a:t>build-in libraries </a:t>
            </a:r>
            <a:r>
              <a:rPr lang="en-US" sz="2500" dirty="0">
                <a:solidFill>
                  <a:schemeClr val="bg2"/>
                </a:solidFill>
              </a:rPr>
              <a:t>and </a:t>
            </a:r>
            <a:r>
              <a:rPr lang="en-US" sz="2500" b="1" dirty="0">
                <a:solidFill>
                  <a:schemeClr val="bg2"/>
                </a:solidFill>
              </a:rPr>
              <a:t>functions</a:t>
            </a:r>
            <a:r>
              <a:rPr lang="en-US" sz="2500" dirty="0">
                <a:solidFill>
                  <a:schemeClr val="bg2"/>
                </a:solidFill>
              </a:rPr>
              <a:t> for programming controllers:</a:t>
            </a:r>
          </a:p>
          <a:p>
            <a:pPr lvl="1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pinMode(), digitalRead(), digitalWrite(), delay()…</a:t>
            </a:r>
          </a:p>
          <a:p>
            <a: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</a:pPr>
            <a:r>
              <a:rPr lang="en-US" sz="2500" dirty="0">
                <a:solidFill>
                  <a:schemeClr val="bg2"/>
                </a:solidFill>
              </a:rPr>
              <a:t>The main code </a:t>
            </a:r>
            <a:r>
              <a:rPr lang="en-US" sz="24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debugging</a:t>
            </a:r>
            <a:r>
              <a:rPr lang="en-US" sz="2500" dirty="0">
                <a:solidFill>
                  <a:schemeClr val="bg2"/>
                </a:solidFill>
              </a:rPr>
              <a:t> method is by using </a:t>
            </a:r>
            <a:r>
              <a:rPr lang="en-US" sz="24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Serial Communication </a:t>
            </a:r>
            <a:r>
              <a:rPr lang="en-US" sz="2500" dirty="0">
                <a:solidFill>
                  <a:schemeClr val="bg2"/>
                </a:solidFill>
              </a:rPr>
              <a:t>and checking the messages in the </a:t>
            </a:r>
            <a:r>
              <a:rPr lang="en-US" sz="24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Serial Monitor </a:t>
            </a:r>
            <a:r>
              <a:rPr lang="en-US" sz="2500" dirty="0">
                <a:solidFill>
                  <a:schemeClr val="bg2"/>
                </a:solidFill>
              </a:rPr>
              <a:t>tool. </a:t>
            </a:r>
            <a:r>
              <a:rPr lang="en-US" sz="2500" b="1" dirty="0">
                <a:solidFill>
                  <a:schemeClr val="bg2"/>
                </a:solidFill>
              </a:rPr>
              <a:t>Commands</a:t>
            </a:r>
            <a:r>
              <a:rPr lang="en-US" sz="2500" dirty="0">
                <a:solidFill>
                  <a:schemeClr val="bg2"/>
                </a:solidFill>
              </a:rPr>
              <a:t> for serial communication:</a:t>
            </a:r>
          </a:p>
          <a:p>
            <a:pPr lvl="1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Serial.begin()</a:t>
            </a:r>
            <a:r>
              <a:rPr lang="en-US" sz="2800" dirty="0">
                <a:solidFill>
                  <a:schemeClr val="bg2"/>
                </a:solidFill>
              </a:rPr>
              <a:t>,</a:t>
            </a:r>
            <a:r>
              <a:rPr lang="en-US" sz="24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Serial.println()</a:t>
            </a:r>
            <a:r>
              <a:rPr lang="en-US" sz="2800" dirty="0">
                <a:solidFill>
                  <a:schemeClr val="bg2"/>
                </a:solidFill>
              </a:rPr>
              <a:t>,</a:t>
            </a:r>
            <a:r>
              <a:rPr lang="en-US" sz="24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Serial.end()</a:t>
            </a:r>
            <a:endParaRPr lang="en-US" sz="2000" b="1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4588058C-12A2-4C7D-98A6-E5C0C6EC4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466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126C306-6298-4181-BB17-F2C98BF7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6006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269564"/>
            <a:ext cx="11815018" cy="54544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This course (slides, examples, code, demos, exercises, tutorials, homework, projects, documents, videos and other assets) is </a:t>
            </a:r>
            <a:r>
              <a:rPr lang="en-US" b="1" dirty="0"/>
              <a:t>copyrighted content</a:t>
            </a:r>
            <a:r>
              <a:rPr lang="bg-BG" dirty="0"/>
              <a:t>, </a:t>
            </a:r>
            <a:r>
              <a:rPr lang="en-US" dirty="0"/>
              <a:t>created by SoftUni</a:t>
            </a:r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78788" y="3042171"/>
            <a:ext cx="1930474" cy="2043013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9138A91-E25E-42D5-BE88-D62879BB4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48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Картина 15">
            <a:extLst>
              <a:ext uri="{FF2B5EF4-FFF2-40B4-BE49-F238E27FC236}">
                <a16:creationId xmlns:a16="http://schemas.microsoft.com/office/drawing/2014/main" id="{A3B2ECDC-6890-420A-AAA4-98BBCF51FC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748" y="1363284"/>
            <a:ext cx="6579151" cy="4583435"/>
          </a:xfrm>
          <a:prstGeom prst="rect">
            <a:avLst/>
          </a:prstGeom>
          <a:ln>
            <a:solidFill>
              <a:srgbClr val="4193A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02F39-F3C3-4412-B082-E8C706BBE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79453C-8901-42E7-B56D-9876E229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Your Board: </a:t>
            </a:r>
            <a:r>
              <a:rPr lang="en-US" noProof="1"/>
              <a:t>NodeMCU 1.0</a:t>
            </a:r>
          </a:p>
        </p:txBody>
      </p:sp>
      <p:pic>
        <p:nvPicPr>
          <p:cNvPr id="11" name="Картина 17">
            <a:extLst>
              <a:ext uri="{FF2B5EF4-FFF2-40B4-BE49-F238E27FC236}">
                <a16:creationId xmlns:a16="http://schemas.microsoft.com/office/drawing/2014/main" id="{A5BC9A11-758C-40BA-A6C7-0BB244BCBB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3812" y="2420888"/>
            <a:ext cx="7704856" cy="3975794"/>
          </a:xfrm>
          <a:prstGeom prst="rect">
            <a:avLst/>
          </a:prstGeom>
          <a:ln>
            <a:solidFill>
              <a:srgbClr val="4193A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301E9-4F60-4B85-9CB6-EC6364785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9956" y="1576657"/>
            <a:ext cx="9092500" cy="5105741"/>
          </a:xfrm>
          <a:prstGeom prst="rect">
            <a:avLst/>
          </a:prstGeom>
          <a:ln>
            <a:solidFill>
              <a:srgbClr val="4193A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90AC4C-30AF-4769-8455-558AA0163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092" y="1183666"/>
            <a:ext cx="8420100" cy="5133975"/>
          </a:xfrm>
          <a:prstGeom prst="rect">
            <a:avLst/>
          </a:prstGeom>
          <a:ln>
            <a:solidFill>
              <a:srgbClr val="4193A1"/>
            </a:solidFill>
          </a:ln>
        </p:spPr>
      </p:pic>
    </p:spTree>
    <p:extLst>
      <p:ext uri="{BB962C8B-B14F-4D97-AF65-F5344CB8AC3E}">
        <p14:creationId xmlns:p14="http://schemas.microsoft.com/office/powerpoint/2010/main" val="4719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2AA36-E734-48AA-B13B-55DF3514C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61EE27-3155-4603-AED6-B439ABC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Correct COM Port</a:t>
            </a:r>
          </a:p>
        </p:txBody>
      </p:sp>
      <p:pic>
        <p:nvPicPr>
          <p:cNvPr id="5" name="Картина 2">
            <a:extLst>
              <a:ext uri="{FF2B5EF4-FFF2-40B4-BE49-F238E27FC236}">
                <a16:creationId xmlns:a16="http://schemas.microsoft.com/office/drawing/2014/main" id="{F45C2BD1-3C57-4C94-A641-650BF2CAB6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8985" y="1412776"/>
            <a:ext cx="8434002" cy="5094224"/>
          </a:xfrm>
          <a:prstGeom prst="rect">
            <a:avLst/>
          </a:prstGeom>
          <a:ln>
            <a:solidFill>
              <a:srgbClr val="4193A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972A6DB0-D626-44F4-95A5-D5E34ECBE3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17497" y="1772816"/>
            <a:ext cx="6693539" cy="4579698"/>
          </a:xfrm>
          <a:prstGeom prst="rect">
            <a:avLst/>
          </a:prstGeom>
          <a:ln>
            <a:solidFill>
              <a:srgbClr val="4193A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52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98A46B9-CB3B-4E43-851E-567A0EFCA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769B07F-593C-4C25-A081-84C5AA2A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 – Main View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1E07BA3-0C5F-47DE-B9BD-E86EBF3B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17" y="1618861"/>
            <a:ext cx="6698746" cy="4812474"/>
          </a:xfrm>
          <a:prstGeom prst="rect">
            <a:avLst/>
          </a:prstGeom>
          <a:ln>
            <a:solidFill>
              <a:srgbClr val="4193A1"/>
            </a:solidFill>
          </a:ln>
        </p:spPr>
      </p:pic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3C59988D-46C1-4EA8-B8D7-E9C742AD1F71}"/>
              </a:ext>
            </a:extLst>
          </p:cNvPr>
          <p:cNvSpPr/>
          <p:nvPr/>
        </p:nvSpPr>
        <p:spPr bwMode="auto">
          <a:xfrm>
            <a:off x="3089310" y="1710664"/>
            <a:ext cx="459027" cy="319748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87CFF249-A201-4D90-A051-F628B88901B0}"/>
              </a:ext>
            </a:extLst>
          </p:cNvPr>
          <p:cNvSpPr/>
          <p:nvPr/>
        </p:nvSpPr>
        <p:spPr bwMode="auto">
          <a:xfrm>
            <a:off x="3639442" y="1718595"/>
            <a:ext cx="3045581" cy="319748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873EE0EF-5D51-416E-9ED2-8D445B0236DB}"/>
              </a:ext>
            </a:extLst>
          </p:cNvPr>
          <p:cNvSpPr/>
          <p:nvPr/>
        </p:nvSpPr>
        <p:spPr bwMode="auto">
          <a:xfrm>
            <a:off x="2706787" y="2067229"/>
            <a:ext cx="2295136" cy="319748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6F284D18-E533-46BA-B7C6-B46D949BF3B7}"/>
              </a:ext>
            </a:extLst>
          </p:cNvPr>
          <p:cNvSpPr/>
          <p:nvPr/>
        </p:nvSpPr>
        <p:spPr bwMode="auto">
          <a:xfrm>
            <a:off x="2815573" y="2358763"/>
            <a:ext cx="6568534" cy="527058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Правоъгълник 17">
            <a:extLst>
              <a:ext uri="{FF2B5EF4-FFF2-40B4-BE49-F238E27FC236}">
                <a16:creationId xmlns:a16="http://schemas.microsoft.com/office/drawing/2014/main" id="{54698654-C507-4E4C-8CEE-E02C180ED235}"/>
              </a:ext>
            </a:extLst>
          </p:cNvPr>
          <p:cNvSpPr/>
          <p:nvPr/>
        </p:nvSpPr>
        <p:spPr bwMode="auto">
          <a:xfrm>
            <a:off x="2984489" y="3440705"/>
            <a:ext cx="6086709" cy="88858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Правоъгълник 18">
            <a:extLst>
              <a:ext uri="{FF2B5EF4-FFF2-40B4-BE49-F238E27FC236}">
                <a16:creationId xmlns:a16="http://schemas.microsoft.com/office/drawing/2014/main" id="{9A2BE961-E65E-47FC-908D-08CCB47F0532}"/>
              </a:ext>
            </a:extLst>
          </p:cNvPr>
          <p:cNvSpPr/>
          <p:nvPr/>
        </p:nvSpPr>
        <p:spPr bwMode="auto">
          <a:xfrm>
            <a:off x="2966157" y="5387768"/>
            <a:ext cx="6090506" cy="627144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Правоъгълник 19">
            <a:extLst>
              <a:ext uri="{FF2B5EF4-FFF2-40B4-BE49-F238E27FC236}">
                <a16:creationId xmlns:a16="http://schemas.microsoft.com/office/drawing/2014/main" id="{45915833-FDD5-4C01-893C-A4B549D47F42}"/>
              </a:ext>
            </a:extLst>
          </p:cNvPr>
          <p:cNvSpPr/>
          <p:nvPr/>
        </p:nvSpPr>
        <p:spPr bwMode="auto">
          <a:xfrm>
            <a:off x="2870888" y="6123453"/>
            <a:ext cx="6415288" cy="407616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Правоъгълник 20">
            <a:extLst>
              <a:ext uri="{FF2B5EF4-FFF2-40B4-BE49-F238E27FC236}">
                <a16:creationId xmlns:a16="http://schemas.microsoft.com/office/drawing/2014/main" id="{815D0783-DDFA-4C4F-9519-65458DC9C605}"/>
              </a:ext>
            </a:extLst>
          </p:cNvPr>
          <p:cNvSpPr/>
          <p:nvPr/>
        </p:nvSpPr>
        <p:spPr bwMode="auto">
          <a:xfrm>
            <a:off x="8750646" y="6167387"/>
            <a:ext cx="633462" cy="363682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Правоъгълник 21">
            <a:extLst>
              <a:ext uri="{FF2B5EF4-FFF2-40B4-BE49-F238E27FC236}">
                <a16:creationId xmlns:a16="http://schemas.microsoft.com/office/drawing/2014/main" id="{EBBED209-870F-4A0D-8E78-21FC959E64D4}"/>
              </a:ext>
            </a:extLst>
          </p:cNvPr>
          <p:cNvSpPr/>
          <p:nvPr/>
        </p:nvSpPr>
        <p:spPr bwMode="auto">
          <a:xfrm>
            <a:off x="2966157" y="4927368"/>
            <a:ext cx="6090506" cy="319748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B9F57C2F-089F-49B8-B08E-3449ACD0A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71" y="1367184"/>
            <a:ext cx="1921250" cy="503354"/>
          </a:xfrm>
          <a:prstGeom prst="wedgeRoundRectCallout">
            <a:avLst>
              <a:gd name="adj1" fmla="val 65781"/>
              <a:gd name="adj2" fmla="val 49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Sketch name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A1FA214-5CA2-4BD5-84A2-ED3DD932E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388" y="1047268"/>
            <a:ext cx="2808312" cy="503354"/>
          </a:xfrm>
          <a:prstGeom prst="wedgeRoundRectCallout">
            <a:avLst>
              <a:gd name="adj1" fmla="val -63675"/>
              <a:gd name="adj2" fmla="val 583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Arduino IDE version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9F28AF74-8B1E-410C-96EE-A34AB8AEF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220" y="2358763"/>
            <a:ext cx="1345186" cy="503354"/>
          </a:xfrm>
          <a:prstGeom prst="wedgeRoundRectCallout">
            <a:avLst>
              <a:gd name="adj1" fmla="val 60204"/>
              <a:gd name="adj2" fmla="val -565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Menus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E838E6DD-738F-45A3-A137-19E344680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1362" y="2610440"/>
            <a:ext cx="2278558" cy="503354"/>
          </a:xfrm>
          <a:prstGeom prst="wedgeRoundRectCallout">
            <a:avLst>
              <a:gd name="adj1" fmla="val -63061"/>
              <a:gd name="adj2" fmla="val 58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Toolbar buttons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46038696-97C7-4478-9950-7239F05CC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70" y="3577544"/>
            <a:ext cx="1731203" cy="503354"/>
          </a:xfrm>
          <a:prstGeom prst="wedgeRoundRectCallout">
            <a:avLst>
              <a:gd name="adj1" fmla="val 66153"/>
              <a:gd name="adj2" fmla="val 200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Code area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26" name="AutoShape 6">
            <a:extLst>
              <a:ext uri="{FF2B5EF4-FFF2-40B4-BE49-F238E27FC236}">
                <a16:creationId xmlns:a16="http://schemas.microsoft.com/office/drawing/2014/main" id="{D85BDB40-2216-4F51-981D-83FE729E9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9586" y="3960256"/>
            <a:ext cx="2160240" cy="795212"/>
          </a:xfrm>
          <a:prstGeom prst="wedgeRoundRectCallout">
            <a:avLst>
              <a:gd name="adj1" fmla="val -77837"/>
              <a:gd name="adj2" fmla="val 697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Upload status message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27" name="AutoShape 6">
            <a:extLst>
              <a:ext uri="{FF2B5EF4-FFF2-40B4-BE49-F238E27FC236}">
                <a16:creationId xmlns:a16="http://schemas.microsoft.com/office/drawing/2014/main" id="{3FBF4BC9-DBC9-40D9-B88C-9CF1410B9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53" y="4848961"/>
            <a:ext cx="1731204" cy="1165951"/>
          </a:xfrm>
          <a:prstGeom prst="wedgeRoundRectCallout">
            <a:avLst>
              <a:gd name="adj1" fmla="val 66153"/>
              <a:gd name="adj2" fmla="val 200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Messages from the system</a:t>
            </a:r>
            <a:endParaRPr lang="bg-BG" sz="2399" b="1" dirty="0">
              <a:solidFill>
                <a:schemeClr val="bg2"/>
              </a:solidFill>
            </a:endParaRP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94E8A043-1B2A-4809-97F9-7CDC950D3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5628" y="5175419"/>
            <a:ext cx="1813518" cy="1196085"/>
          </a:xfrm>
          <a:prstGeom prst="wedgeRoundRectCallout">
            <a:avLst>
              <a:gd name="adj1" fmla="val -66197"/>
              <a:gd name="adj2" fmla="val 434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Configured board and COM port</a:t>
            </a:r>
            <a:endParaRPr lang="bg-BG" sz="2399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1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7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48327D9-1F54-42E9-8057-57410ADDF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5365239-1F93-4192-90EA-2730557E7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/>
              <a:t>Verify</a:t>
            </a:r>
            <a:r>
              <a:rPr lang="en-US" sz="3600" dirty="0"/>
              <a:t> – check the code for errors</a:t>
            </a:r>
          </a:p>
          <a:p>
            <a:pPr>
              <a:lnSpc>
                <a:spcPct val="110000"/>
              </a:lnSpc>
            </a:pPr>
            <a:r>
              <a:rPr lang="en-US" sz="3600" b="1" dirty="0"/>
              <a:t>Upload</a:t>
            </a:r>
            <a:r>
              <a:rPr lang="en-US" sz="3600" dirty="0"/>
              <a:t> – compile and upload the code to the board</a:t>
            </a:r>
          </a:p>
          <a:p>
            <a:pPr>
              <a:lnSpc>
                <a:spcPct val="110000"/>
              </a:lnSpc>
            </a:pPr>
            <a:r>
              <a:rPr lang="en-US" sz="3600" b="1" dirty="0"/>
              <a:t>New</a:t>
            </a:r>
            <a:r>
              <a:rPr lang="en-US" sz="3600" dirty="0"/>
              <a:t> – create a new sketch</a:t>
            </a:r>
          </a:p>
          <a:p>
            <a:pPr>
              <a:lnSpc>
                <a:spcPct val="110000"/>
              </a:lnSpc>
            </a:pPr>
            <a:r>
              <a:rPr lang="en-US" sz="3600" b="1" dirty="0"/>
              <a:t>Open</a:t>
            </a:r>
            <a:r>
              <a:rPr lang="en-US" sz="3600" dirty="0"/>
              <a:t> – open a saved sketch</a:t>
            </a:r>
          </a:p>
          <a:p>
            <a:pPr>
              <a:lnSpc>
                <a:spcPct val="110000"/>
              </a:lnSpc>
            </a:pPr>
            <a:r>
              <a:rPr lang="en-US" sz="3600" b="1" dirty="0"/>
              <a:t>Save</a:t>
            </a:r>
            <a:r>
              <a:rPr lang="en-US" sz="3600" dirty="0"/>
              <a:t> – save the sketch</a:t>
            </a:r>
          </a:p>
          <a:p>
            <a:pPr>
              <a:lnSpc>
                <a:spcPct val="110000"/>
              </a:lnSpc>
            </a:pPr>
            <a:r>
              <a:rPr lang="en-US" sz="3600" b="1" dirty="0"/>
              <a:t>Serial Monitor </a:t>
            </a:r>
            <a:r>
              <a:rPr lang="en-US" sz="3600" dirty="0"/>
              <a:t>– display serial</a:t>
            </a:r>
            <a:br>
              <a:rPr lang="en-US" sz="3600" dirty="0"/>
            </a:br>
            <a:r>
              <a:rPr lang="en-US" sz="3600" dirty="0"/>
              <a:t>data sent from the board</a:t>
            </a:r>
            <a:endParaRPr lang="bg-BG" sz="360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D97CC0FD-1D65-420C-BFB0-90C7B5A5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Toolbar Buttons</a:t>
            </a:r>
            <a:endParaRPr lang="bg-BG" dirty="0"/>
          </a:p>
        </p:txBody>
      </p:sp>
      <p:pic>
        <p:nvPicPr>
          <p:cNvPr id="5" name="Картина 4" descr="Introduction to Arduino IDE - The Engineering Projects">
            <a:extLst>
              <a:ext uri="{FF2B5EF4-FFF2-40B4-BE49-F238E27FC236}">
                <a16:creationId xmlns:a16="http://schemas.microsoft.com/office/drawing/2014/main" id="{9E77A76B-B35F-4DBA-98E9-DAC223164F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44" y="2852936"/>
            <a:ext cx="5482285" cy="3168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4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9C810244-0DED-4A57-99D5-0BD0B65B1C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Structure. Creating a Sketch</a:t>
            </a:r>
            <a:endParaRPr lang="bg-BG" dirty="0"/>
          </a:p>
        </p:txBody>
      </p:sp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7B6767C7-0365-4426-86AA-4ABE01B0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</a:t>
            </a:r>
            <a:endParaRPr lang="bg-BG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744EE21E-A373-4305-A688-D71F1463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701" y="836712"/>
            <a:ext cx="4041422" cy="358216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1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32">
      <a:dk1>
        <a:srgbClr val="235057"/>
      </a:dk1>
      <a:lt1>
        <a:srgbClr val="FFA000"/>
      </a:lt1>
      <a:dk2>
        <a:srgbClr val="32737E"/>
      </a:dk2>
      <a:lt2>
        <a:srgbClr val="FFFFFF"/>
      </a:lt2>
      <a:accent1>
        <a:srgbClr val="E28D1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vetlina_temp.potx" id="{C5341F4D-86DA-49F3-8973-065B872F5DBB}" vid="{8005D38C-3217-41DE-B2D0-6D18E4389034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19030</TotalTime>
  <Words>1918</Words>
  <Application>Microsoft Office PowerPoint</Application>
  <PresentationFormat>По избор</PresentationFormat>
  <Paragraphs>364</Paragraphs>
  <Slides>43</Slides>
  <Notes>5</Notes>
  <HiddenSlides>1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</vt:lpstr>
      <vt:lpstr>Development Environment and Software </vt:lpstr>
      <vt:lpstr>Table of Contents</vt:lpstr>
      <vt:lpstr>Arduino IDE</vt:lpstr>
      <vt:lpstr>Arduino IDE</vt:lpstr>
      <vt:lpstr>Select Your Board: NodeMCU 1.0</vt:lpstr>
      <vt:lpstr>Select the Correct COM Port</vt:lpstr>
      <vt:lpstr>Arduino IDE – Main View</vt:lpstr>
      <vt:lpstr>Toolbar Buttons</vt:lpstr>
      <vt:lpstr>Sketch</vt:lpstr>
      <vt:lpstr>Sketch - Structure</vt:lpstr>
      <vt:lpstr>Creating a Sketch</vt:lpstr>
      <vt:lpstr>Arduino Examples</vt:lpstr>
      <vt:lpstr>Opening Sketch – "Blink" Example</vt:lpstr>
      <vt:lpstr>Compiling the "Blink" Example</vt:lpstr>
      <vt:lpstr>Uploading the "Blink" Example</vt:lpstr>
      <vt:lpstr>The "Blink" Example in Action</vt:lpstr>
      <vt:lpstr>Basic Arduino IDE Functions</vt:lpstr>
      <vt:lpstr>Hardware Related Functions</vt:lpstr>
      <vt:lpstr>Flow-Control: If-Else, For, Do-While</vt:lpstr>
      <vt:lpstr>Variables</vt:lpstr>
      <vt:lpstr>Variable Types</vt:lpstr>
      <vt:lpstr>Libraries</vt:lpstr>
      <vt:lpstr>Презентация на PowerPoint</vt:lpstr>
      <vt:lpstr>Debugging and Serial Communication</vt:lpstr>
      <vt:lpstr>Debugging</vt:lpstr>
      <vt:lpstr>Serial Monitor</vt:lpstr>
      <vt:lpstr>Serial Communication – Example</vt:lpstr>
      <vt:lpstr>Serial.println(): Printing Text + Number</vt:lpstr>
      <vt:lpstr>tinkercad.com</vt:lpstr>
      <vt:lpstr>Tinkercad</vt:lpstr>
      <vt:lpstr>Tinkercad Simulator</vt:lpstr>
      <vt:lpstr>Tinkercad Simulator – Example</vt:lpstr>
      <vt:lpstr>Tinkercad Simulator – Debugger</vt:lpstr>
      <vt:lpstr>Examples</vt:lpstr>
      <vt:lpstr>Internal LED Blink</vt:lpstr>
      <vt:lpstr>Internal LED Blink – Solution</vt:lpstr>
      <vt:lpstr>Double Blink</vt:lpstr>
      <vt:lpstr>Double Blink – Solution</vt:lpstr>
      <vt:lpstr>External LED Blink</vt:lpstr>
      <vt:lpstr>External LED Blink – Solution</vt:lpstr>
      <vt:lpstr>Summary</vt:lpstr>
      <vt:lpstr>Questions?</vt:lpstr>
      <vt:lpstr>License</vt:lpstr>
    </vt:vector>
  </TitlesOfParts>
  <Manager/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Environment and Configuration</dc:title>
  <dc:subject>IoT Basics – Course @ SoftUni Svetlina</dc:subject>
  <dc:creator>SoftUni</dc:creator>
  <cp:keywords>IoT; Development Environment; SoftUni Svetlina; programming; Software University; SoftUni; coding; software development; education; training</cp:keywords>
  <dc:description>© SoftUni – https://softuni.org
© Software University – https://softuni.bg
Copyrighted document. Unauthorized copy, reproduction or use is not permitted.</dc:description>
  <cp:lastModifiedBy>Dilyana Zheleva</cp:lastModifiedBy>
  <cp:revision>293</cp:revision>
  <dcterms:created xsi:type="dcterms:W3CDTF">2020-05-22T09:36:57Z</dcterms:created>
  <dcterms:modified xsi:type="dcterms:W3CDTF">2022-04-30T20:59:28Z</dcterms:modified>
  <cp:category>Internet of Things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